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4"/>
    <p:sldMasterId id="214748367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Lst>
  <p:sldSz cy="5143500" cx="9144000"/>
  <p:notesSz cx="6858000" cy="9144000"/>
  <p:embeddedFontLst>
    <p:embeddedFont>
      <p:font typeface="Raleway"/>
      <p:regular r:id="rId38"/>
      <p:bold r:id="rId39"/>
      <p:italic r:id="rId40"/>
      <p:boldItalic r:id="rId41"/>
    </p:embeddedFont>
    <p:embeddedFont>
      <p:font typeface="Lato"/>
      <p:regular r:id="rId42"/>
      <p:bold r:id="rId43"/>
      <p:italic r:id="rId44"/>
      <p:boldItalic r:id="rId45"/>
    </p:embeddedFont>
    <p:embeddedFont>
      <p:font typeface="Montserrat"/>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italic.fntdata"/><Relationship Id="rId42" Type="http://schemas.openxmlformats.org/officeDocument/2006/relationships/font" Target="fonts/Lato-regular.fntdata"/><Relationship Id="rId41" Type="http://schemas.openxmlformats.org/officeDocument/2006/relationships/font" Target="fonts/Raleway-boldItalic.fntdata"/><Relationship Id="rId44" Type="http://schemas.openxmlformats.org/officeDocument/2006/relationships/font" Target="fonts/Lato-italic.fntdata"/><Relationship Id="rId43" Type="http://schemas.openxmlformats.org/officeDocument/2006/relationships/font" Target="fonts/Lato-bold.fntdata"/><Relationship Id="rId46" Type="http://schemas.openxmlformats.org/officeDocument/2006/relationships/font" Target="fonts/Montserrat-regular.fntdata"/><Relationship Id="rId45" Type="http://schemas.openxmlformats.org/officeDocument/2006/relationships/font" Target="fonts/Lato-bold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Montserrat-italic.fntdata"/><Relationship Id="rId47" Type="http://schemas.openxmlformats.org/officeDocument/2006/relationships/font" Target="fonts/Montserrat-bold.fntdata"/><Relationship Id="rId49" Type="http://schemas.openxmlformats.org/officeDocument/2006/relationships/font" Target="fonts/Montserrat-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font" Target="fonts/Raleway-bold.fntdata"/><Relationship Id="rId38" Type="http://schemas.openxmlformats.org/officeDocument/2006/relationships/font" Target="fonts/Raleway-regular.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882881df2c_1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g2882881df2c_1_1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d98cf6c31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1" marL="914400" rtl="0" algn="l">
              <a:lnSpc>
                <a:spcPct val="115000"/>
              </a:lnSpc>
              <a:spcBef>
                <a:spcPts val="0"/>
              </a:spcBef>
              <a:spcAft>
                <a:spcPts val="0"/>
              </a:spcAft>
              <a:buClr>
                <a:schemeClr val="dk1"/>
              </a:buClr>
              <a:buSzPts val="1200"/>
              <a:buFont typeface="Times New Roman"/>
              <a:buAutoNum type="alphaLcPeriod"/>
            </a:pPr>
            <a:r>
              <a:rPr lang="en" sz="1200">
                <a:solidFill>
                  <a:schemeClr val="dk1"/>
                </a:solidFill>
                <a:latin typeface="Times New Roman"/>
                <a:ea typeface="Times New Roman"/>
                <a:cs typeface="Times New Roman"/>
                <a:sym typeface="Times New Roman"/>
              </a:rPr>
              <a:t>Wait for information to be communicated by the athletic department or school prior to making a decision on canceling practices or games.</a:t>
            </a:r>
            <a:endParaRPr sz="1200">
              <a:solidFill>
                <a:schemeClr val="dk1"/>
              </a:solidFill>
              <a:latin typeface="Times New Roman"/>
              <a:ea typeface="Times New Roman"/>
              <a:cs typeface="Times New Roman"/>
              <a:sym typeface="Times New Roman"/>
            </a:endParaRPr>
          </a:p>
          <a:p>
            <a:pPr indent="0" lvl="0" marL="914400" rtl="0" algn="l">
              <a:lnSpc>
                <a:spcPct val="115000"/>
              </a:lnSpc>
              <a:spcBef>
                <a:spcPts val="0"/>
              </a:spcBef>
              <a:spcAft>
                <a:spcPts val="0"/>
              </a:spcAft>
              <a:buNone/>
            </a:pPr>
            <a:r>
              <a:t/>
            </a:r>
            <a:endParaRPr sz="200"/>
          </a:p>
        </p:txBody>
      </p:sp>
      <p:sp>
        <p:nvSpPr>
          <p:cNvPr id="252" name="Google Shape;252;g2d98cf6c318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dcdc5c30f3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1" marL="914400" rtl="0" algn="l">
              <a:lnSpc>
                <a:spcPct val="115000"/>
              </a:lnSpc>
              <a:spcBef>
                <a:spcPts val="0"/>
              </a:spcBef>
              <a:spcAft>
                <a:spcPts val="0"/>
              </a:spcAft>
              <a:buClr>
                <a:schemeClr val="dk1"/>
              </a:buClr>
              <a:buSzPts val="1200"/>
              <a:buFont typeface="Times New Roman"/>
              <a:buAutoNum type="alphaLcPeriod"/>
            </a:pPr>
            <a:r>
              <a:rPr lang="en" sz="1200">
                <a:solidFill>
                  <a:schemeClr val="dk1"/>
                </a:solidFill>
                <a:latin typeface="Times New Roman"/>
                <a:ea typeface="Times New Roman"/>
                <a:cs typeface="Times New Roman"/>
                <a:sym typeface="Times New Roman"/>
              </a:rPr>
              <a:t>Wait for information to be communicated by the athletic department or school prior to making a decision on canceling practices or games.</a:t>
            </a:r>
            <a:endParaRPr sz="1200">
              <a:solidFill>
                <a:schemeClr val="dk1"/>
              </a:solidFill>
              <a:latin typeface="Times New Roman"/>
              <a:ea typeface="Times New Roman"/>
              <a:cs typeface="Times New Roman"/>
              <a:sym typeface="Times New Roman"/>
            </a:endParaRPr>
          </a:p>
          <a:p>
            <a:pPr indent="0" lvl="0" marL="914400" rtl="0" algn="l">
              <a:lnSpc>
                <a:spcPct val="115000"/>
              </a:lnSpc>
              <a:spcBef>
                <a:spcPts val="0"/>
              </a:spcBef>
              <a:spcAft>
                <a:spcPts val="0"/>
              </a:spcAft>
              <a:buNone/>
            </a:pPr>
            <a:r>
              <a:t/>
            </a:r>
            <a:endParaRPr sz="200"/>
          </a:p>
        </p:txBody>
      </p:sp>
      <p:sp>
        <p:nvSpPr>
          <p:cNvPr id="261" name="Google Shape;261;g2dcdc5c30f3_1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d98cf6c318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g2d98cf6c318_1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d98cf6c318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1200">
              <a:solidFill>
                <a:schemeClr val="dk1"/>
              </a:solidFill>
              <a:highlight>
                <a:schemeClr val="lt1"/>
              </a:highlight>
              <a:latin typeface="Times New Roman"/>
              <a:ea typeface="Times New Roman"/>
              <a:cs typeface="Times New Roman"/>
              <a:sym typeface="Times New Roman"/>
            </a:endParaRPr>
          </a:p>
          <a:p>
            <a:pPr indent="-304800" lvl="0" marL="457200" rtl="0" algn="l">
              <a:spcBef>
                <a:spcPts val="0"/>
              </a:spcBef>
              <a:spcAft>
                <a:spcPts val="0"/>
              </a:spcAft>
              <a:buClr>
                <a:srgbClr val="222222"/>
              </a:buClr>
              <a:buSzPts val="1200"/>
              <a:buFont typeface="Times New Roman"/>
              <a:buChar char="●"/>
            </a:pPr>
            <a:r>
              <a:rPr lang="en" sz="1200">
                <a:solidFill>
                  <a:srgbClr val="222222"/>
                </a:solidFill>
                <a:highlight>
                  <a:srgbClr val="FFFFFF"/>
                </a:highlight>
                <a:latin typeface="Times New Roman"/>
                <a:ea typeface="Times New Roman"/>
                <a:cs typeface="Times New Roman"/>
                <a:sym typeface="Times New Roman"/>
              </a:rPr>
              <a:t>All Booster Clubs have already provided the Athletic Department with an estimated budget of expenditures by August 31st.</a:t>
            </a:r>
            <a:endParaRPr sz="1200"/>
          </a:p>
        </p:txBody>
      </p:sp>
      <p:sp>
        <p:nvSpPr>
          <p:cNvPr id="280" name="Google Shape;280;g2d98cf6c318_0_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dceb63f82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1200">
              <a:solidFill>
                <a:schemeClr val="dk1"/>
              </a:solidFill>
              <a:highlight>
                <a:schemeClr val="lt1"/>
              </a:highlight>
              <a:latin typeface="Times New Roman"/>
              <a:ea typeface="Times New Roman"/>
              <a:cs typeface="Times New Roman"/>
              <a:sym typeface="Times New Roman"/>
            </a:endParaRPr>
          </a:p>
          <a:p>
            <a:pPr indent="-304800" lvl="0" marL="457200" rtl="0" algn="l">
              <a:spcBef>
                <a:spcPts val="0"/>
              </a:spcBef>
              <a:spcAft>
                <a:spcPts val="0"/>
              </a:spcAft>
              <a:buClr>
                <a:srgbClr val="222222"/>
              </a:buClr>
              <a:buSzPts val="1200"/>
              <a:buFont typeface="Times New Roman"/>
              <a:buChar char="●"/>
            </a:pPr>
            <a:r>
              <a:rPr lang="en" sz="1200">
                <a:solidFill>
                  <a:srgbClr val="222222"/>
                </a:solidFill>
                <a:highlight>
                  <a:srgbClr val="FFFFFF"/>
                </a:highlight>
                <a:latin typeface="Times New Roman"/>
                <a:ea typeface="Times New Roman"/>
                <a:cs typeface="Times New Roman"/>
                <a:sym typeface="Times New Roman"/>
              </a:rPr>
              <a:t>All Booster Clubs have already provided the Athletic Department with an estimated budget of expenditures by August 31st.</a:t>
            </a:r>
            <a:endParaRPr sz="1200"/>
          </a:p>
        </p:txBody>
      </p:sp>
      <p:sp>
        <p:nvSpPr>
          <p:cNvPr id="289" name="Google Shape;289;g2dceb63f82a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dcdc5c30f3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1200">
              <a:solidFill>
                <a:schemeClr val="dk1"/>
              </a:solidFill>
              <a:highlight>
                <a:schemeClr val="lt1"/>
              </a:highlight>
              <a:latin typeface="Times New Roman"/>
              <a:ea typeface="Times New Roman"/>
              <a:cs typeface="Times New Roman"/>
              <a:sym typeface="Times New Roman"/>
            </a:endParaRPr>
          </a:p>
          <a:p>
            <a:pPr indent="-304800" lvl="0" marL="457200" rtl="0" algn="l">
              <a:spcBef>
                <a:spcPts val="0"/>
              </a:spcBef>
              <a:spcAft>
                <a:spcPts val="0"/>
              </a:spcAft>
              <a:buClr>
                <a:srgbClr val="222222"/>
              </a:buClr>
              <a:buSzPts val="1200"/>
              <a:buFont typeface="Times New Roman"/>
              <a:buChar char="●"/>
            </a:pPr>
            <a:r>
              <a:rPr lang="en" sz="1200">
                <a:solidFill>
                  <a:srgbClr val="222222"/>
                </a:solidFill>
                <a:highlight>
                  <a:srgbClr val="FFFFFF"/>
                </a:highlight>
                <a:latin typeface="Times New Roman"/>
                <a:ea typeface="Times New Roman"/>
                <a:cs typeface="Times New Roman"/>
                <a:sym typeface="Times New Roman"/>
              </a:rPr>
              <a:t>All Booster Clubs have already provided the Athletic Department with an estimated budget of expenditures by August 31st.</a:t>
            </a:r>
            <a:endParaRPr sz="1200"/>
          </a:p>
        </p:txBody>
      </p:sp>
      <p:sp>
        <p:nvSpPr>
          <p:cNvPr id="298" name="Google Shape;298;g2dcdc5c30f3_1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dcdc5c30f3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1200">
              <a:solidFill>
                <a:schemeClr val="dk1"/>
              </a:solidFill>
              <a:highlight>
                <a:schemeClr val="lt1"/>
              </a:highlight>
              <a:latin typeface="Times New Roman"/>
              <a:ea typeface="Times New Roman"/>
              <a:cs typeface="Times New Roman"/>
              <a:sym typeface="Times New Roman"/>
            </a:endParaRPr>
          </a:p>
          <a:p>
            <a:pPr indent="-304800" lvl="0" marL="457200" rtl="0" algn="l">
              <a:spcBef>
                <a:spcPts val="0"/>
              </a:spcBef>
              <a:spcAft>
                <a:spcPts val="0"/>
              </a:spcAft>
              <a:buClr>
                <a:srgbClr val="222222"/>
              </a:buClr>
              <a:buSzPts val="1200"/>
              <a:buFont typeface="Times New Roman"/>
              <a:buChar char="●"/>
            </a:pPr>
            <a:r>
              <a:rPr lang="en" sz="1200">
                <a:solidFill>
                  <a:srgbClr val="222222"/>
                </a:solidFill>
                <a:highlight>
                  <a:srgbClr val="FFFFFF"/>
                </a:highlight>
                <a:latin typeface="Times New Roman"/>
                <a:ea typeface="Times New Roman"/>
                <a:cs typeface="Times New Roman"/>
                <a:sym typeface="Times New Roman"/>
              </a:rPr>
              <a:t>All Booster Clubs have already provided the Athletic Department with an estimated budget of expenditures by August 31st.</a:t>
            </a:r>
            <a:endParaRPr sz="1200"/>
          </a:p>
        </p:txBody>
      </p:sp>
      <p:sp>
        <p:nvSpPr>
          <p:cNvPr id="307" name="Google Shape;307;g2dcdc5c30f3_1_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dcdc5c30f3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1200">
              <a:solidFill>
                <a:schemeClr val="dk1"/>
              </a:solidFill>
              <a:highlight>
                <a:schemeClr val="lt1"/>
              </a:highlight>
              <a:latin typeface="Times New Roman"/>
              <a:ea typeface="Times New Roman"/>
              <a:cs typeface="Times New Roman"/>
              <a:sym typeface="Times New Roman"/>
            </a:endParaRPr>
          </a:p>
          <a:p>
            <a:pPr indent="-304800" lvl="0" marL="457200" rtl="0" algn="l">
              <a:spcBef>
                <a:spcPts val="0"/>
              </a:spcBef>
              <a:spcAft>
                <a:spcPts val="0"/>
              </a:spcAft>
              <a:buClr>
                <a:srgbClr val="222222"/>
              </a:buClr>
              <a:buSzPts val="1200"/>
              <a:buFont typeface="Times New Roman"/>
              <a:buChar char="●"/>
            </a:pPr>
            <a:r>
              <a:rPr lang="en" sz="1200">
                <a:solidFill>
                  <a:srgbClr val="222222"/>
                </a:solidFill>
                <a:highlight>
                  <a:srgbClr val="FFFFFF"/>
                </a:highlight>
                <a:latin typeface="Times New Roman"/>
                <a:ea typeface="Times New Roman"/>
                <a:cs typeface="Times New Roman"/>
                <a:sym typeface="Times New Roman"/>
              </a:rPr>
              <a:t>All Booster Clubs have already provided the Athletic Department with an estimated budget of expenditures by August 31st.</a:t>
            </a:r>
            <a:endParaRPr sz="1200"/>
          </a:p>
        </p:txBody>
      </p:sp>
      <p:sp>
        <p:nvSpPr>
          <p:cNvPr id="314" name="Google Shape;314;g2dcdc5c30f3_1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3c8b6a73d2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3c8b6a73d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3c8b6a73d29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3c8b6a73d29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9439fb932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g39439fb932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d98cf6c318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 take the extra time early on to explain roles so you don’t have upset kids on your bench causing problems. These duties can be split up amongst all coaches in your program.</a:t>
            </a:r>
            <a:endParaRPr b="1" sz="1400">
              <a:solidFill>
                <a:schemeClr val="dk1"/>
              </a:solidFill>
              <a:highlight>
                <a:schemeClr val="lt1"/>
              </a:highlight>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
        <p:nvSpPr>
          <p:cNvPr id="337" name="Google Shape;337;g2d98cf6c318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d98cf6c318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g2d98cf6c318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dcdc5c30f3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g2dcdc5c30f3_1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dce5a13ed9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2dce5a13ed9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d98cf6c318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
        <p:nvSpPr>
          <p:cNvPr id="373" name="Google Shape;373;g2d98cf6c318_1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39439fb9321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
        <p:nvSpPr>
          <p:cNvPr id="383" name="Google Shape;383;g39439fb9321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3ca817a3571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3ca817a3571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3ca817a3571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3ca817a3571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2d98cf6c318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
        <p:nvSpPr>
          <p:cNvPr id="411" name="Google Shape;411;g2d98cf6c318_1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d98cf6c318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1200">
              <a:solidFill>
                <a:schemeClr val="dk1"/>
              </a:solidFill>
              <a:highlight>
                <a:schemeClr val="lt1"/>
              </a:highlight>
              <a:latin typeface="Times New Roman"/>
              <a:ea typeface="Times New Roman"/>
              <a:cs typeface="Times New Roman"/>
              <a:sym typeface="Times New Roman"/>
            </a:endParaRPr>
          </a:p>
          <a:p>
            <a:pPr indent="-304800" lvl="0" marL="457200" rtl="0" algn="l">
              <a:spcBef>
                <a:spcPts val="0"/>
              </a:spcBef>
              <a:spcAft>
                <a:spcPts val="0"/>
              </a:spcAft>
              <a:buClr>
                <a:srgbClr val="222222"/>
              </a:buClr>
              <a:buSzPts val="1200"/>
              <a:buFont typeface="Times New Roman"/>
              <a:buChar char="●"/>
            </a:pPr>
            <a:r>
              <a:rPr lang="en" sz="1200">
                <a:solidFill>
                  <a:srgbClr val="222222"/>
                </a:solidFill>
                <a:highlight>
                  <a:srgbClr val="FFFFFF"/>
                </a:highlight>
                <a:latin typeface="Times New Roman"/>
                <a:ea typeface="Times New Roman"/>
                <a:cs typeface="Times New Roman"/>
                <a:sym typeface="Times New Roman"/>
              </a:rPr>
              <a:t>All Booster Clubs have already provided the Athletic Department with an estimated budget of expenditures by August 31st.</a:t>
            </a:r>
            <a:endParaRPr sz="1200"/>
          </a:p>
        </p:txBody>
      </p:sp>
      <p:sp>
        <p:nvSpPr>
          <p:cNvPr id="421" name="Google Shape;421;g2d98cf6c318_0_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ca976b173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g3ca976b173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39439fb932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g39439fb9321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28bdb7dc8c9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g28bdb7dc8c9_0_2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dcdc5c30f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g2dcdc5c30f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d98f9ee0a5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g2d98f9ee0a5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f274a60ab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g2f274a60ab5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e9b17d933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Make sure items are secure</a:t>
            </a:r>
            <a:endParaRPr sz="1200">
              <a:solidFill>
                <a:schemeClr val="dk1"/>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Away contests - Make sure students secure their items no matter the location</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Please clean up daily</a:t>
            </a:r>
            <a:endParaRPr/>
          </a:p>
        </p:txBody>
      </p:sp>
      <p:sp>
        <p:nvSpPr>
          <p:cNvPr id="224" name="Google Shape;224;g2e9b17d9338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d98cf6c31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79400" lvl="1" marL="914400" rtl="0" algn="l">
              <a:lnSpc>
                <a:spcPct val="115000"/>
              </a:lnSpc>
              <a:spcBef>
                <a:spcPts val="0"/>
              </a:spcBef>
              <a:spcAft>
                <a:spcPts val="0"/>
              </a:spcAft>
              <a:buClr>
                <a:schemeClr val="dk1"/>
              </a:buClr>
              <a:buSzPts val="800"/>
              <a:buFont typeface="Times New Roman"/>
              <a:buChar char="○"/>
            </a:pPr>
            <a:r>
              <a:rPr lang="en" sz="800">
                <a:solidFill>
                  <a:schemeClr val="dk1"/>
                </a:solidFill>
                <a:latin typeface="Times New Roman"/>
                <a:ea typeface="Times New Roman"/>
                <a:cs typeface="Times New Roman"/>
                <a:sym typeface="Times New Roman"/>
              </a:rPr>
              <a:t>Keys/Swipe Cards are only issued to paid coaches</a:t>
            </a:r>
            <a:endParaRPr sz="800">
              <a:solidFill>
                <a:schemeClr val="dk1"/>
              </a:solidFill>
              <a:latin typeface="Times New Roman"/>
              <a:ea typeface="Times New Roman"/>
              <a:cs typeface="Times New Roman"/>
              <a:sym typeface="Times New Roman"/>
            </a:endParaRPr>
          </a:p>
          <a:p>
            <a:pPr indent="-279400" lvl="1" marL="914400" rtl="0" algn="l">
              <a:lnSpc>
                <a:spcPct val="115000"/>
              </a:lnSpc>
              <a:spcBef>
                <a:spcPts val="0"/>
              </a:spcBef>
              <a:spcAft>
                <a:spcPts val="0"/>
              </a:spcAft>
              <a:buClr>
                <a:schemeClr val="dk1"/>
              </a:buClr>
              <a:buSzPts val="800"/>
              <a:buFont typeface="Times New Roman"/>
              <a:buChar char="○"/>
            </a:pPr>
            <a:r>
              <a:rPr lang="en" sz="800">
                <a:solidFill>
                  <a:schemeClr val="dk1"/>
                </a:solidFill>
                <a:latin typeface="Times New Roman"/>
                <a:ea typeface="Times New Roman"/>
                <a:cs typeface="Times New Roman"/>
                <a:sym typeface="Times New Roman"/>
              </a:rPr>
              <a:t>Athletic Trainers and Jill cannot give keys or swipe cards to student-athletes </a:t>
            </a:r>
            <a:endParaRPr sz="800">
              <a:solidFill>
                <a:schemeClr val="dk1"/>
              </a:solidFill>
              <a:latin typeface="Times New Roman"/>
              <a:ea typeface="Times New Roman"/>
              <a:cs typeface="Times New Roman"/>
              <a:sym typeface="Times New Roman"/>
            </a:endParaRPr>
          </a:p>
          <a:p>
            <a:pPr indent="-279400" lvl="1" marL="914400" rtl="0" algn="l">
              <a:lnSpc>
                <a:spcPct val="115000"/>
              </a:lnSpc>
              <a:spcBef>
                <a:spcPts val="0"/>
              </a:spcBef>
              <a:spcAft>
                <a:spcPts val="0"/>
              </a:spcAft>
              <a:buClr>
                <a:schemeClr val="dk1"/>
              </a:buClr>
              <a:buSzPts val="800"/>
              <a:buFont typeface="Times New Roman"/>
              <a:buChar char="○"/>
            </a:pPr>
            <a:r>
              <a:rPr lang="en" sz="800">
                <a:solidFill>
                  <a:schemeClr val="dk1"/>
                </a:solidFill>
                <a:latin typeface="Times New Roman"/>
                <a:ea typeface="Times New Roman"/>
                <a:cs typeface="Times New Roman"/>
                <a:sym typeface="Times New Roman"/>
              </a:rPr>
              <a:t>Athletic Trainers are not responsible for opening locker rooms for student-athletes who arrive late to practice</a:t>
            </a:r>
            <a:endParaRPr sz="200"/>
          </a:p>
        </p:txBody>
      </p:sp>
      <p:sp>
        <p:nvSpPr>
          <p:cNvPr id="233" name="Google Shape;233;g2d98cf6c31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d98cf6c318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g2d98cf6c318_1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8" name="Shape 88"/>
        <p:cNvGrpSpPr/>
        <p:nvPr/>
      </p:nvGrpSpPr>
      <p:grpSpPr>
        <a:xfrm>
          <a:off x="0" y="0"/>
          <a:ext cx="0" cy="0"/>
          <a:chOff x="0" y="0"/>
          <a:chExt cx="0" cy="0"/>
        </a:xfrm>
      </p:grpSpPr>
      <p:sp>
        <p:nvSpPr>
          <p:cNvPr id="89" name="Google Shape;89;p14"/>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rtl="0" algn="l">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90" name="Google Shape;90;p14"/>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rtl="0" algn="ctr">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91" name="Google Shape;91;p14"/>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2" name="Shape 92"/>
        <p:cNvGrpSpPr/>
        <p:nvPr/>
      </p:nvGrpSpPr>
      <p:grpSpPr>
        <a:xfrm>
          <a:off x="0" y="0"/>
          <a:ext cx="0" cy="0"/>
          <a:chOff x="0" y="0"/>
          <a:chExt cx="0" cy="0"/>
        </a:xfrm>
      </p:grpSpPr>
      <p:sp>
        <p:nvSpPr>
          <p:cNvPr id="93" name="Google Shape;93;p15"/>
          <p:cNvSpPr txBox="1"/>
          <p:nvPr>
            <p:ph type="ctrTitle"/>
          </p:nvPr>
        </p:nvSpPr>
        <p:spPr>
          <a:xfrm>
            <a:off x="342900" y="1065213"/>
            <a:ext cx="3886200" cy="735000"/>
          </a:xfrm>
          <a:prstGeom prst="rect">
            <a:avLst/>
          </a:prstGeom>
          <a:noFill/>
          <a:ln>
            <a:noFill/>
          </a:ln>
        </p:spPr>
        <p:txBody>
          <a:bodyPr anchorCtr="0" anchor="ctr" bIns="22850" lIns="45725" spcFirstLastPara="1" rIns="45725" wrap="square" tIns="22850">
            <a:normAutofit/>
          </a:bodyPr>
          <a:lstStyle>
            <a:lvl1pPr lvl="0" rtl="0" algn="ctr">
              <a:spcBef>
                <a:spcPts val="0"/>
              </a:spcBef>
              <a:spcAft>
                <a:spcPts val="0"/>
              </a:spcAft>
              <a:buClr>
                <a:schemeClr val="dk1"/>
              </a:buClr>
              <a:buSzPts val="9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p:txBody>
      </p:sp>
      <p:sp>
        <p:nvSpPr>
          <p:cNvPr id="94" name="Google Shape;94;p15"/>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rtl="0" algn="ctr">
              <a:spcBef>
                <a:spcPts val="300"/>
              </a:spcBef>
              <a:spcAft>
                <a:spcPts val="0"/>
              </a:spcAft>
              <a:buClr>
                <a:srgbClr val="888888"/>
              </a:buClr>
              <a:buSzPts val="1600"/>
              <a:buNone/>
              <a:defRPr>
                <a:solidFill>
                  <a:srgbClr val="888888"/>
                </a:solidFill>
              </a:defRPr>
            </a:lvl1pPr>
            <a:lvl2pPr lvl="1" rtl="0" algn="ctr">
              <a:spcBef>
                <a:spcPts val="300"/>
              </a:spcBef>
              <a:spcAft>
                <a:spcPts val="0"/>
              </a:spcAft>
              <a:buClr>
                <a:srgbClr val="888888"/>
              </a:buClr>
              <a:buSzPts val="1400"/>
              <a:buNone/>
              <a:defRPr>
                <a:solidFill>
                  <a:srgbClr val="888888"/>
                </a:solidFill>
              </a:defRPr>
            </a:lvl2pPr>
            <a:lvl3pPr lvl="2" rtl="0" algn="ctr">
              <a:spcBef>
                <a:spcPts val="200"/>
              </a:spcBef>
              <a:spcAft>
                <a:spcPts val="0"/>
              </a:spcAft>
              <a:buClr>
                <a:srgbClr val="888888"/>
              </a:buClr>
              <a:buSzPts val="1200"/>
              <a:buNone/>
              <a:defRPr>
                <a:solidFill>
                  <a:srgbClr val="888888"/>
                </a:solidFill>
              </a:defRPr>
            </a:lvl3pPr>
            <a:lvl4pPr lvl="3" rtl="0" algn="ctr">
              <a:spcBef>
                <a:spcPts val="200"/>
              </a:spcBef>
              <a:spcAft>
                <a:spcPts val="0"/>
              </a:spcAft>
              <a:buClr>
                <a:srgbClr val="888888"/>
              </a:buClr>
              <a:buSzPts val="1000"/>
              <a:buNone/>
              <a:defRPr>
                <a:solidFill>
                  <a:srgbClr val="888888"/>
                </a:solidFill>
              </a:defRPr>
            </a:lvl4pPr>
            <a:lvl5pPr lvl="4" rtl="0" algn="ctr">
              <a:spcBef>
                <a:spcPts val="200"/>
              </a:spcBef>
              <a:spcAft>
                <a:spcPts val="0"/>
              </a:spcAft>
              <a:buClr>
                <a:srgbClr val="888888"/>
              </a:buClr>
              <a:buSzPts val="1000"/>
              <a:buNone/>
              <a:defRPr>
                <a:solidFill>
                  <a:srgbClr val="888888"/>
                </a:solidFill>
              </a:defRPr>
            </a:lvl5pPr>
            <a:lvl6pPr lvl="5" rtl="0" algn="ctr">
              <a:spcBef>
                <a:spcPts val="200"/>
              </a:spcBef>
              <a:spcAft>
                <a:spcPts val="0"/>
              </a:spcAft>
              <a:buClr>
                <a:srgbClr val="888888"/>
              </a:buClr>
              <a:buSzPts val="1000"/>
              <a:buNone/>
              <a:defRPr>
                <a:solidFill>
                  <a:srgbClr val="888888"/>
                </a:solidFill>
              </a:defRPr>
            </a:lvl6pPr>
            <a:lvl7pPr lvl="6" rtl="0" algn="ctr">
              <a:spcBef>
                <a:spcPts val="200"/>
              </a:spcBef>
              <a:spcAft>
                <a:spcPts val="0"/>
              </a:spcAft>
              <a:buClr>
                <a:srgbClr val="888888"/>
              </a:buClr>
              <a:buSzPts val="1000"/>
              <a:buNone/>
              <a:defRPr>
                <a:solidFill>
                  <a:srgbClr val="888888"/>
                </a:solidFill>
              </a:defRPr>
            </a:lvl7pPr>
            <a:lvl8pPr lvl="7" rtl="0" algn="ctr">
              <a:spcBef>
                <a:spcPts val="200"/>
              </a:spcBef>
              <a:spcAft>
                <a:spcPts val="0"/>
              </a:spcAft>
              <a:buClr>
                <a:srgbClr val="888888"/>
              </a:buClr>
              <a:buSzPts val="1000"/>
              <a:buNone/>
              <a:defRPr>
                <a:solidFill>
                  <a:srgbClr val="888888"/>
                </a:solidFill>
              </a:defRPr>
            </a:lvl8pPr>
            <a:lvl9pPr lvl="8" rtl="0" algn="ctr">
              <a:spcBef>
                <a:spcPts val="200"/>
              </a:spcBef>
              <a:spcAft>
                <a:spcPts val="0"/>
              </a:spcAft>
              <a:buClr>
                <a:srgbClr val="888888"/>
              </a:buClr>
              <a:buSzPts val="1000"/>
              <a:buNone/>
              <a:defRPr>
                <a:solidFill>
                  <a:srgbClr val="888888"/>
                </a:solidFill>
              </a:defRPr>
            </a:lvl9pPr>
          </a:lstStyle>
          <a:p/>
        </p:txBody>
      </p:sp>
      <p:sp>
        <p:nvSpPr>
          <p:cNvPr id="95" name="Google Shape;95;p15"/>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rtl="0" algn="l">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96" name="Google Shape;96;p15"/>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rtl="0" algn="ctr">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97" name="Google Shape;97;p15"/>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8" name="Shape 98"/>
        <p:cNvGrpSpPr/>
        <p:nvPr/>
      </p:nvGrpSpPr>
      <p:grpSpPr>
        <a:xfrm>
          <a:off x="0" y="0"/>
          <a:ext cx="0" cy="0"/>
          <a:chOff x="0" y="0"/>
          <a:chExt cx="0" cy="0"/>
        </a:xfrm>
      </p:grpSpPr>
      <p:sp>
        <p:nvSpPr>
          <p:cNvPr id="99" name="Google Shape;99;p16"/>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rtl="0" algn="ctr">
              <a:spcBef>
                <a:spcPts val="0"/>
              </a:spcBef>
              <a:spcAft>
                <a:spcPts val="0"/>
              </a:spcAft>
              <a:buClr>
                <a:schemeClr val="dk1"/>
              </a:buClr>
              <a:buSzPts val="9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p:txBody>
      </p:sp>
      <p:sp>
        <p:nvSpPr>
          <p:cNvPr id="100" name="Google Shape;100;p16"/>
          <p:cNvSpPr txBox="1"/>
          <p:nvPr>
            <p:ph idx="1" type="body"/>
          </p:nvPr>
        </p:nvSpPr>
        <p:spPr>
          <a:xfrm>
            <a:off x="228600" y="800100"/>
            <a:ext cx="4114800" cy="2263200"/>
          </a:xfrm>
          <a:prstGeom prst="rect">
            <a:avLst/>
          </a:prstGeom>
          <a:noFill/>
          <a:ln>
            <a:noFill/>
          </a:ln>
        </p:spPr>
        <p:txBody>
          <a:bodyPr anchorCtr="0" anchor="t" bIns="22850" lIns="45725" spcFirstLastPara="1" rIns="45725" wrap="square" tIns="22850">
            <a:normAutofit/>
          </a:bodyPr>
          <a:lstStyle>
            <a:lvl1pPr indent="-285750" lvl="0" marL="457200" rtl="0" algn="l">
              <a:spcBef>
                <a:spcPts val="200"/>
              </a:spcBef>
              <a:spcAft>
                <a:spcPts val="0"/>
              </a:spcAft>
              <a:buClr>
                <a:schemeClr val="dk1"/>
              </a:buClr>
              <a:buSzPts val="900"/>
              <a:buChar char="•"/>
              <a:defRPr/>
            </a:lvl1pPr>
            <a:lvl2pPr indent="-285750" lvl="1" marL="914400" rtl="0" algn="l">
              <a:spcBef>
                <a:spcPts val="200"/>
              </a:spcBef>
              <a:spcAft>
                <a:spcPts val="0"/>
              </a:spcAft>
              <a:buClr>
                <a:schemeClr val="dk1"/>
              </a:buClr>
              <a:buSzPts val="900"/>
              <a:buChar char="–"/>
              <a:defRPr/>
            </a:lvl2pPr>
            <a:lvl3pPr indent="-285750" lvl="2" marL="1371600" rtl="0" algn="l">
              <a:spcBef>
                <a:spcPts val="200"/>
              </a:spcBef>
              <a:spcAft>
                <a:spcPts val="0"/>
              </a:spcAft>
              <a:buClr>
                <a:schemeClr val="dk1"/>
              </a:buClr>
              <a:buSzPts val="900"/>
              <a:buChar char="•"/>
              <a:defRPr/>
            </a:lvl3pPr>
            <a:lvl4pPr indent="-285750" lvl="3" marL="1828800" rtl="0" algn="l">
              <a:spcBef>
                <a:spcPts val="200"/>
              </a:spcBef>
              <a:spcAft>
                <a:spcPts val="0"/>
              </a:spcAft>
              <a:buClr>
                <a:schemeClr val="dk1"/>
              </a:buClr>
              <a:buSzPts val="900"/>
              <a:buChar char="–"/>
              <a:defRPr/>
            </a:lvl4pPr>
            <a:lvl5pPr indent="-285750" lvl="4" marL="2286000" rtl="0" algn="l">
              <a:spcBef>
                <a:spcPts val="200"/>
              </a:spcBef>
              <a:spcAft>
                <a:spcPts val="0"/>
              </a:spcAft>
              <a:buClr>
                <a:schemeClr val="dk1"/>
              </a:buClr>
              <a:buSzPts val="900"/>
              <a:buChar char="»"/>
              <a:defRPr/>
            </a:lvl5pPr>
            <a:lvl6pPr indent="-285750" lvl="5" marL="2743200" rtl="0" algn="l">
              <a:spcBef>
                <a:spcPts val="200"/>
              </a:spcBef>
              <a:spcAft>
                <a:spcPts val="0"/>
              </a:spcAft>
              <a:buClr>
                <a:schemeClr val="dk1"/>
              </a:buClr>
              <a:buSzPts val="900"/>
              <a:buChar char="•"/>
              <a:defRPr/>
            </a:lvl6pPr>
            <a:lvl7pPr indent="-285750" lvl="6" marL="3200400" rtl="0" algn="l">
              <a:spcBef>
                <a:spcPts val="200"/>
              </a:spcBef>
              <a:spcAft>
                <a:spcPts val="0"/>
              </a:spcAft>
              <a:buClr>
                <a:schemeClr val="dk1"/>
              </a:buClr>
              <a:buSzPts val="900"/>
              <a:buChar char="•"/>
              <a:defRPr/>
            </a:lvl7pPr>
            <a:lvl8pPr indent="-285750" lvl="7" marL="3657600" rtl="0" algn="l">
              <a:spcBef>
                <a:spcPts val="200"/>
              </a:spcBef>
              <a:spcAft>
                <a:spcPts val="0"/>
              </a:spcAft>
              <a:buClr>
                <a:schemeClr val="dk1"/>
              </a:buClr>
              <a:buSzPts val="900"/>
              <a:buChar char="•"/>
              <a:defRPr/>
            </a:lvl8pPr>
            <a:lvl9pPr indent="-285750" lvl="8" marL="4114800" rtl="0" algn="l">
              <a:spcBef>
                <a:spcPts val="200"/>
              </a:spcBef>
              <a:spcAft>
                <a:spcPts val="0"/>
              </a:spcAft>
              <a:buClr>
                <a:schemeClr val="dk1"/>
              </a:buClr>
              <a:buSzPts val="900"/>
              <a:buChar char="•"/>
              <a:defRPr/>
            </a:lvl9pPr>
          </a:lstStyle>
          <a:p/>
        </p:txBody>
      </p:sp>
      <p:sp>
        <p:nvSpPr>
          <p:cNvPr id="101" name="Google Shape;101;p16"/>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rtl="0" algn="l">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02" name="Google Shape;102;p16"/>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rtl="0" algn="ctr">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03" name="Google Shape;103;p16"/>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4" name="Shape 104"/>
        <p:cNvGrpSpPr/>
        <p:nvPr/>
      </p:nvGrpSpPr>
      <p:grpSpPr>
        <a:xfrm>
          <a:off x="0" y="0"/>
          <a:ext cx="0" cy="0"/>
          <a:chOff x="0" y="0"/>
          <a:chExt cx="0" cy="0"/>
        </a:xfrm>
      </p:grpSpPr>
      <p:sp>
        <p:nvSpPr>
          <p:cNvPr id="105" name="Google Shape;105;p17"/>
          <p:cNvSpPr txBox="1"/>
          <p:nvPr>
            <p:ph type="title"/>
          </p:nvPr>
        </p:nvSpPr>
        <p:spPr>
          <a:xfrm>
            <a:off x="361156" y="2203450"/>
            <a:ext cx="3886200" cy="681000"/>
          </a:xfrm>
          <a:prstGeom prst="rect">
            <a:avLst/>
          </a:prstGeom>
          <a:noFill/>
          <a:ln>
            <a:noFill/>
          </a:ln>
        </p:spPr>
        <p:txBody>
          <a:bodyPr anchorCtr="0" anchor="t" bIns="22850" lIns="45725" spcFirstLastPara="1" rIns="45725" wrap="square" tIns="22850">
            <a:normAutofit/>
          </a:bodyPr>
          <a:lstStyle>
            <a:lvl1pPr lvl="0" rtl="0" algn="l">
              <a:spcBef>
                <a:spcPts val="0"/>
              </a:spcBef>
              <a:spcAft>
                <a:spcPts val="0"/>
              </a:spcAft>
              <a:buClr>
                <a:schemeClr val="dk1"/>
              </a:buClr>
              <a:buSzPts val="2000"/>
              <a:buFont typeface="Calibri"/>
              <a:buNone/>
              <a:defRPr b="1" sz="2000" cap="none"/>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p:txBody>
      </p:sp>
      <p:sp>
        <p:nvSpPr>
          <p:cNvPr id="106" name="Google Shape;106;p17"/>
          <p:cNvSpPr txBox="1"/>
          <p:nvPr>
            <p:ph idx="1" type="body"/>
          </p:nvPr>
        </p:nvSpPr>
        <p:spPr>
          <a:xfrm>
            <a:off x="361156" y="1453357"/>
            <a:ext cx="3886200" cy="750300"/>
          </a:xfrm>
          <a:prstGeom prst="rect">
            <a:avLst/>
          </a:prstGeom>
          <a:noFill/>
          <a:ln>
            <a:noFill/>
          </a:ln>
        </p:spPr>
        <p:txBody>
          <a:bodyPr anchorCtr="0" anchor="b" bIns="22850" lIns="45725" spcFirstLastPara="1" rIns="45725" wrap="square" tIns="22850">
            <a:normAutofit/>
          </a:bodyPr>
          <a:lstStyle>
            <a:lvl1pPr indent="-228600" lvl="0" marL="457200" rtl="0" algn="l">
              <a:spcBef>
                <a:spcPts val="200"/>
              </a:spcBef>
              <a:spcAft>
                <a:spcPts val="0"/>
              </a:spcAft>
              <a:buClr>
                <a:srgbClr val="888888"/>
              </a:buClr>
              <a:buSzPts val="1000"/>
              <a:buNone/>
              <a:defRPr sz="1000">
                <a:solidFill>
                  <a:srgbClr val="888888"/>
                </a:solidFill>
              </a:defRPr>
            </a:lvl1pPr>
            <a:lvl2pPr indent="-228600" lvl="1" marL="914400" rtl="0" algn="l">
              <a:spcBef>
                <a:spcPts val="200"/>
              </a:spcBef>
              <a:spcAft>
                <a:spcPts val="0"/>
              </a:spcAft>
              <a:buClr>
                <a:srgbClr val="888888"/>
              </a:buClr>
              <a:buSzPts val="900"/>
              <a:buNone/>
              <a:defRPr sz="900">
                <a:solidFill>
                  <a:srgbClr val="888888"/>
                </a:solidFill>
              </a:defRPr>
            </a:lvl2pPr>
            <a:lvl3pPr indent="-228600" lvl="2" marL="1371600" rtl="0" algn="l">
              <a:spcBef>
                <a:spcPts val="200"/>
              </a:spcBef>
              <a:spcAft>
                <a:spcPts val="0"/>
              </a:spcAft>
              <a:buClr>
                <a:srgbClr val="888888"/>
              </a:buClr>
              <a:buSzPts val="800"/>
              <a:buNone/>
              <a:defRPr sz="800">
                <a:solidFill>
                  <a:srgbClr val="888888"/>
                </a:solidFill>
              </a:defRPr>
            </a:lvl3pPr>
            <a:lvl4pPr indent="-228600" lvl="3" marL="1828800" rtl="0" algn="l">
              <a:spcBef>
                <a:spcPts val="100"/>
              </a:spcBef>
              <a:spcAft>
                <a:spcPts val="0"/>
              </a:spcAft>
              <a:buClr>
                <a:srgbClr val="888888"/>
              </a:buClr>
              <a:buSzPts val="700"/>
              <a:buNone/>
              <a:defRPr sz="700">
                <a:solidFill>
                  <a:srgbClr val="888888"/>
                </a:solidFill>
              </a:defRPr>
            </a:lvl4pPr>
            <a:lvl5pPr indent="-228600" lvl="4" marL="2286000" rtl="0" algn="l">
              <a:spcBef>
                <a:spcPts val="100"/>
              </a:spcBef>
              <a:spcAft>
                <a:spcPts val="0"/>
              </a:spcAft>
              <a:buClr>
                <a:srgbClr val="888888"/>
              </a:buClr>
              <a:buSzPts val="700"/>
              <a:buNone/>
              <a:defRPr sz="700">
                <a:solidFill>
                  <a:srgbClr val="888888"/>
                </a:solidFill>
              </a:defRPr>
            </a:lvl5pPr>
            <a:lvl6pPr indent="-228600" lvl="5" marL="2743200" rtl="0" algn="l">
              <a:spcBef>
                <a:spcPts val="100"/>
              </a:spcBef>
              <a:spcAft>
                <a:spcPts val="0"/>
              </a:spcAft>
              <a:buClr>
                <a:srgbClr val="888888"/>
              </a:buClr>
              <a:buSzPts val="700"/>
              <a:buNone/>
              <a:defRPr sz="700">
                <a:solidFill>
                  <a:srgbClr val="888888"/>
                </a:solidFill>
              </a:defRPr>
            </a:lvl6pPr>
            <a:lvl7pPr indent="-228600" lvl="6" marL="3200400" rtl="0" algn="l">
              <a:spcBef>
                <a:spcPts val="100"/>
              </a:spcBef>
              <a:spcAft>
                <a:spcPts val="0"/>
              </a:spcAft>
              <a:buClr>
                <a:srgbClr val="888888"/>
              </a:buClr>
              <a:buSzPts val="700"/>
              <a:buNone/>
              <a:defRPr sz="700">
                <a:solidFill>
                  <a:srgbClr val="888888"/>
                </a:solidFill>
              </a:defRPr>
            </a:lvl7pPr>
            <a:lvl8pPr indent="-228600" lvl="7" marL="3657600" rtl="0" algn="l">
              <a:spcBef>
                <a:spcPts val="100"/>
              </a:spcBef>
              <a:spcAft>
                <a:spcPts val="0"/>
              </a:spcAft>
              <a:buClr>
                <a:srgbClr val="888888"/>
              </a:buClr>
              <a:buSzPts val="700"/>
              <a:buNone/>
              <a:defRPr sz="700">
                <a:solidFill>
                  <a:srgbClr val="888888"/>
                </a:solidFill>
              </a:defRPr>
            </a:lvl8pPr>
            <a:lvl9pPr indent="-228600" lvl="8" marL="4114800" rtl="0" algn="l">
              <a:spcBef>
                <a:spcPts val="100"/>
              </a:spcBef>
              <a:spcAft>
                <a:spcPts val="0"/>
              </a:spcAft>
              <a:buClr>
                <a:srgbClr val="888888"/>
              </a:buClr>
              <a:buSzPts val="700"/>
              <a:buNone/>
              <a:defRPr sz="700">
                <a:solidFill>
                  <a:srgbClr val="888888"/>
                </a:solidFill>
              </a:defRPr>
            </a:lvl9pPr>
          </a:lstStyle>
          <a:p/>
        </p:txBody>
      </p:sp>
      <p:sp>
        <p:nvSpPr>
          <p:cNvPr id="107" name="Google Shape;107;p17"/>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rtl="0" algn="l">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08" name="Google Shape;108;p17"/>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rtl="0" algn="ctr">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09" name="Google Shape;109;p17"/>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0" name="Shape 110"/>
        <p:cNvGrpSpPr/>
        <p:nvPr/>
      </p:nvGrpSpPr>
      <p:grpSpPr>
        <a:xfrm>
          <a:off x="0" y="0"/>
          <a:ext cx="0" cy="0"/>
          <a:chOff x="0" y="0"/>
          <a:chExt cx="0" cy="0"/>
        </a:xfrm>
      </p:grpSpPr>
      <p:sp>
        <p:nvSpPr>
          <p:cNvPr id="111" name="Google Shape;111;p1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rtl="0" algn="ctr">
              <a:spcBef>
                <a:spcPts val="0"/>
              </a:spcBef>
              <a:spcAft>
                <a:spcPts val="0"/>
              </a:spcAft>
              <a:buClr>
                <a:schemeClr val="dk1"/>
              </a:buClr>
              <a:buSzPts val="9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p:txBody>
      </p:sp>
      <p:sp>
        <p:nvSpPr>
          <p:cNvPr id="112" name="Google Shape;112;p18"/>
          <p:cNvSpPr txBox="1"/>
          <p:nvPr>
            <p:ph idx="1" type="body"/>
          </p:nvPr>
        </p:nvSpPr>
        <p:spPr>
          <a:xfrm>
            <a:off x="228600" y="800100"/>
            <a:ext cx="2019300" cy="2263200"/>
          </a:xfrm>
          <a:prstGeom prst="rect">
            <a:avLst/>
          </a:prstGeom>
          <a:noFill/>
          <a:ln>
            <a:noFill/>
          </a:ln>
        </p:spPr>
        <p:txBody>
          <a:bodyPr anchorCtr="0" anchor="t" bIns="22850" lIns="45725" spcFirstLastPara="1" rIns="45725" wrap="square" tIns="22850">
            <a:normAutofit/>
          </a:bodyPr>
          <a:lstStyle>
            <a:lvl1pPr indent="-317500" lvl="0" marL="457200" rtl="0" algn="l">
              <a:spcBef>
                <a:spcPts val="300"/>
              </a:spcBef>
              <a:spcAft>
                <a:spcPts val="0"/>
              </a:spcAft>
              <a:buClr>
                <a:schemeClr val="dk1"/>
              </a:buClr>
              <a:buSzPts val="1400"/>
              <a:buChar char="•"/>
              <a:defRPr sz="1400"/>
            </a:lvl1pPr>
            <a:lvl2pPr indent="-304800" lvl="1" marL="914400" rtl="0" algn="l">
              <a:spcBef>
                <a:spcPts val="200"/>
              </a:spcBef>
              <a:spcAft>
                <a:spcPts val="0"/>
              </a:spcAft>
              <a:buClr>
                <a:schemeClr val="dk1"/>
              </a:buClr>
              <a:buSzPts val="1200"/>
              <a:buChar char="–"/>
              <a:defRPr sz="1200"/>
            </a:lvl2pPr>
            <a:lvl3pPr indent="-292100" lvl="2" marL="1371600" rtl="0" algn="l">
              <a:spcBef>
                <a:spcPts val="200"/>
              </a:spcBef>
              <a:spcAft>
                <a:spcPts val="0"/>
              </a:spcAft>
              <a:buClr>
                <a:schemeClr val="dk1"/>
              </a:buClr>
              <a:buSzPts val="1000"/>
              <a:buChar char="•"/>
              <a:defRPr sz="1000"/>
            </a:lvl3pPr>
            <a:lvl4pPr indent="-285750" lvl="3" marL="1828800" rtl="0" algn="l">
              <a:spcBef>
                <a:spcPts val="200"/>
              </a:spcBef>
              <a:spcAft>
                <a:spcPts val="0"/>
              </a:spcAft>
              <a:buClr>
                <a:schemeClr val="dk1"/>
              </a:buClr>
              <a:buSzPts val="900"/>
              <a:buChar char="–"/>
              <a:defRPr sz="900"/>
            </a:lvl4pPr>
            <a:lvl5pPr indent="-285750" lvl="4" marL="2286000" rtl="0" algn="l">
              <a:spcBef>
                <a:spcPts val="200"/>
              </a:spcBef>
              <a:spcAft>
                <a:spcPts val="0"/>
              </a:spcAft>
              <a:buClr>
                <a:schemeClr val="dk1"/>
              </a:buClr>
              <a:buSzPts val="900"/>
              <a:buChar char="»"/>
              <a:defRPr sz="900"/>
            </a:lvl5pPr>
            <a:lvl6pPr indent="-285750" lvl="5" marL="2743200" rtl="0" algn="l">
              <a:spcBef>
                <a:spcPts val="200"/>
              </a:spcBef>
              <a:spcAft>
                <a:spcPts val="0"/>
              </a:spcAft>
              <a:buClr>
                <a:schemeClr val="dk1"/>
              </a:buClr>
              <a:buSzPts val="900"/>
              <a:buChar char="•"/>
              <a:defRPr sz="900"/>
            </a:lvl6pPr>
            <a:lvl7pPr indent="-285750" lvl="6" marL="3200400" rtl="0" algn="l">
              <a:spcBef>
                <a:spcPts val="200"/>
              </a:spcBef>
              <a:spcAft>
                <a:spcPts val="0"/>
              </a:spcAft>
              <a:buClr>
                <a:schemeClr val="dk1"/>
              </a:buClr>
              <a:buSzPts val="900"/>
              <a:buChar char="•"/>
              <a:defRPr sz="900"/>
            </a:lvl7pPr>
            <a:lvl8pPr indent="-285750" lvl="7" marL="3657600" rtl="0" algn="l">
              <a:spcBef>
                <a:spcPts val="200"/>
              </a:spcBef>
              <a:spcAft>
                <a:spcPts val="0"/>
              </a:spcAft>
              <a:buClr>
                <a:schemeClr val="dk1"/>
              </a:buClr>
              <a:buSzPts val="900"/>
              <a:buChar char="•"/>
              <a:defRPr sz="900"/>
            </a:lvl8pPr>
            <a:lvl9pPr indent="-285750" lvl="8" marL="4114800" rtl="0" algn="l">
              <a:spcBef>
                <a:spcPts val="200"/>
              </a:spcBef>
              <a:spcAft>
                <a:spcPts val="0"/>
              </a:spcAft>
              <a:buClr>
                <a:schemeClr val="dk1"/>
              </a:buClr>
              <a:buSzPts val="900"/>
              <a:buChar char="•"/>
              <a:defRPr sz="900"/>
            </a:lvl9pPr>
          </a:lstStyle>
          <a:p/>
        </p:txBody>
      </p:sp>
      <p:sp>
        <p:nvSpPr>
          <p:cNvPr id="113" name="Google Shape;113;p18"/>
          <p:cNvSpPr txBox="1"/>
          <p:nvPr>
            <p:ph idx="2" type="body"/>
          </p:nvPr>
        </p:nvSpPr>
        <p:spPr>
          <a:xfrm>
            <a:off x="2324100" y="800100"/>
            <a:ext cx="2019300" cy="2263200"/>
          </a:xfrm>
          <a:prstGeom prst="rect">
            <a:avLst/>
          </a:prstGeom>
          <a:noFill/>
          <a:ln>
            <a:noFill/>
          </a:ln>
        </p:spPr>
        <p:txBody>
          <a:bodyPr anchorCtr="0" anchor="t" bIns="22850" lIns="45725" spcFirstLastPara="1" rIns="45725" wrap="square" tIns="22850">
            <a:normAutofit/>
          </a:bodyPr>
          <a:lstStyle>
            <a:lvl1pPr indent="-317500" lvl="0" marL="457200" rtl="0" algn="l">
              <a:spcBef>
                <a:spcPts val="300"/>
              </a:spcBef>
              <a:spcAft>
                <a:spcPts val="0"/>
              </a:spcAft>
              <a:buClr>
                <a:schemeClr val="dk1"/>
              </a:buClr>
              <a:buSzPts val="1400"/>
              <a:buChar char="•"/>
              <a:defRPr sz="1400"/>
            </a:lvl1pPr>
            <a:lvl2pPr indent="-304800" lvl="1" marL="914400" rtl="0" algn="l">
              <a:spcBef>
                <a:spcPts val="200"/>
              </a:spcBef>
              <a:spcAft>
                <a:spcPts val="0"/>
              </a:spcAft>
              <a:buClr>
                <a:schemeClr val="dk1"/>
              </a:buClr>
              <a:buSzPts val="1200"/>
              <a:buChar char="–"/>
              <a:defRPr sz="1200"/>
            </a:lvl2pPr>
            <a:lvl3pPr indent="-292100" lvl="2" marL="1371600" rtl="0" algn="l">
              <a:spcBef>
                <a:spcPts val="200"/>
              </a:spcBef>
              <a:spcAft>
                <a:spcPts val="0"/>
              </a:spcAft>
              <a:buClr>
                <a:schemeClr val="dk1"/>
              </a:buClr>
              <a:buSzPts val="1000"/>
              <a:buChar char="•"/>
              <a:defRPr sz="1000"/>
            </a:lvl3pPr>
            <a:lvl4pPr indent="-285750" lvl="3" marL="1828800" rtl="0" algn="l">
              <a:spcBef>
                <a:spcPts val="200"/>
              </a:spcBef>
              <a:spcAft>
                <a:spcPts val="0"/>
              </a:spcAft>
              <a:buClr>
                <a:schemeClr val="dk1"/>
              </a:buClr>
              <a:buSzPts val="900"/>
              <a:buChar char="–"/>
              <a:defRPr sz="900"/>
            </a:lvl4pPr>
            <a:lvl5pPr indent="-285750" lvl="4" marL="2286000" rtl="0" algn="l">
              <a:spcBef>
                <a:spcPts val="200"/>
              </a:spcBef>
              <a:spcAft>
                <a:spcPts val="0"/>
              </a:spcAft>
              <a:buClr>
                <a:schemeClr val="dk1"/>
              </a:buClr>
              <a:buSzPts val="900"/>
              <a:buChar char="»"/>
              <a:defRPr sz="900"/>
            </a:lvl5pPr>
            <a:lvl6pPr indent="-285750" lvl="5" marL="2743200" rtl="0" algn="l">
              <a:spcBef>
                <a:spcPts val="200"/>
              </a:spcBef>
              <a:spcAft>
                <a:spcPts val="0"/>
              </a:spcAft>
              <a:buClr>
                <a:schemeClr val="dk1"/>
              </a:buClr>
              <a:buSzPts val="900"/>
              <a:buChar char="•"/>
              <a:defRPr sz="900"/>
            </a:lvl6pPr>
            <a:lvl7pPr indent="-285750" lvl="6" marL="3200400" rtl="0" algn="l">
              <a:spcBef>
                <a:spcPts val="200"/>
              </a:spcBef>
              <a:spcAft>
                <a:spcPts val="0"/>
              </a:spcAft>
              <a:buClr>
                <a:schemeClr val="dk1"/>
              </a:buClr>
              <a:buSzPts val="900"/>
              <a:buChar char="•"/>
              <a:defRPr sz="900"/>
            </a:lvl7pPr>
            <a:lvl8pPr indent="-285750" lvl="7" marL="3657600" rtl="0" algn="l">
              <a:spcBef>
                <a:spcPts val="200"/>
              </a:spcBef>
              <a:spcAft>
                <a:spcPts val="0"/>
              </a:spcAft>
              <a:buClr>
                <a:schemeClr val="dk1"/>
              </a:buClr>
              <a:buSzPts val="900"/>
              <a:buChar char="•"/>
              <a:defRPr sz="900"/>
            </a:lvl8pPr>
            <a:lvl9pPr indent="-285750" lvl="8" marL="4114800" rtl="0" algn="l">
              <a:spcBef>
                <a:spcPts val="200"/>
              </a:spcBef>
              <a:spcAft>
                <a:spcPts val="0"/>
              </a:spcAft>
              <a:buClr>
                <a:schemeClr val="dk1"/>
              </a:buClr>
              <a:buSzPts val="900"/>
              <a:buChar char="•"/>
              <a:defRPr sz="900"/>
            </a:lvl9pPr>
          </a:lstStyle>
          <a:p/>
        </p:txBody>
      </p:sp>
      <p:sp>
        <p:nvSpPr>
          <p:cNvPr id="114" name="Google Shape;114;p18"/>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rtl="0" algn="l">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15" name="Google Shape;115;p18"/>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rtl="0" algn="ctr">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16" name="Google Shape;116;p18"/>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7" name="Shape 117"/>
        <p:cNvGrpSpPr/>
        <p:nvPr/>
      </p:nvGrpSpPr>
      <p:grpSpPr>
        <a:xfrm>
          <a:off x="0" y="0"/>
          <a:ext cx="0" cy="0"/>
          <a:chOff x="0" y="0"/>
          <a:chExt cx="0" cy="0"/>
        </a:xfrm>
      </p:grpSpPr>
      <p:sp>
        <p:nvSpPr>
          <p:cNvPr id="118" name="Google Shape;118;p19"/>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rtl="0" algn="ctr">
              <a:spcBef>
                <a:spcPts val="0"/>
              </a:spcBef>
              <a:spcAft>
                <a:spcPts val="0"/>
              </a:spcAft>
              <a:buClr>
                <a:schemeClr val="dk1"/>
              </a:buClr>
              <a:buSzPts val="2200"/>
              <a:buFont typeface="Calibri"/>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p:txBody>
      </p:sp>
      <p:sp>
        <p:nvSpPr>
          <p:cNvPr id="119" name="Google Shape;119;p19"/>
          <p:cNvSpPr txBox="1"/>
          <p:nvPr>
            <p:ph idx="1" type="body"/>
          </p:nvPr>
        </p:nvSpPr>
        <p:spPr>
          <a:xfrm>
            <a:off x="228600" y="767556"/>
            <a:ext cx="2020200" cy="320100"/>
          </a:xfrm>
          <a:prstGeom prst="rect">
            <a:avLst/>
          </a:prstGeom>
          <a:noFill/>
          <a:ln>
            <a:noFill/>
          </a:ln>
        </p:spPr>
        <p:txBody>
          <a:bodyPr anchorCtr="0" anchor="b" bIns="22850" lIns="45725" spcFirstLastPara="1" rIns="45725" wrap="square" tIns="22850">
            <a:normAutofit/>
          </a:bodyPr>
          <a:lstStyle>
            <a:lvl1pPr indent="-228600" lvl="0" marL="457200" rtl="0" algn="l">
              <a:spcBef>
                <a:spcPts val="200"/>
              </a:spcBef>
              <a:spcAft>
                <a:spcPts val="0"/>
              </a:spcAft>
              <a:buClr>
                <a:schemeClr val="dk1"/>
              </a:buClr>
              <a:buSzPts val="1200"/>
              <a:buNone/>
              <a:defRPr b="1" sz="1200"/>
            </a:lvl1pPr>
            <a:lvl2pPr indent="-228600" lvl="1" marL="914400" rtl="0" algn="l">
              <a:spcBef>
                <a:spcPts val="200"/>
              </a:spcBef>
              <a:spcAft>
                <a:spcPts val="0"/>
              </a:spcAft>
              <a:buClr>
                <a:schemeClr val="dk1"/>
              </a:buClr>
              <a:buSzPts val="1000"/>
              <a:buNone/>
              <a:defRPr b="1" sz="1000"/>
            </a:lvl2pPr>
            <a:lvl3pPr indent="-228600" lvl="2" marL="1371600" rtl="0" algn="l">
              <a:spcBef>
                <a:spcPts val="200"/>
              </a:spcBef>
              <a:spcAft>
                <a:spcPts val="0"/>
              </a:spcAft>
              <a:buClr>
                <a:schemeClr val="dk1"/>
              </a:buClr>
              <a:buSzPts val="900"/>
              <a:buNone/>
              <a:defRPr b="1" sz="900"/>
            </a:lvl3pPr>
            <a:lvl4pPr indent="-228600" lvl="3" marL="1828800" rtl="0" algn="l">
              <a:spcBef>
                <a:spcPts val="200"/>
              </a:spcBef>
              <a:spcAft>
                <a:spcPts val="0"/>
              </a:spcAft>
              <a:buClr>
                <a:schemeClr val="dk1"/>
              </a:buClr>
              <a:buSzPts val="800"/>
              <a:buNone/>
              <a:defRPr b="1" sz="800"/>
            </a:lvl4pPr>
            <a:lvl5pPr indent="-228600" lvl="4" marL="2286000" rtl="0" algn="l">
              <a:spcBef>
                <a:spcPts val="200"/>
              </a:spcBef>
              <a:spcAft>
                <a:spcPts val="0"/>
              </a:spcAft>
              <a:buClr>
                <a:schemeClr val="dk1"/>
              </a:buClr>
              <a:buSzPts val="800"/>
              <a:buNone/>
              <a:defRPr b="1" sz="800"/>
            </a:lvl5pPr>
            <a:lvl6pPr indent="-228600" lvl="5" marL="2743200" rtl="0" algn="l">
              <a:spcBef>
                <a:spcPts val="200"/>
              </a:spcBef>
              <a:spcAft>
                <a:spcPts val="0"/>
              </a:spcAft>
              <a:buClr>
                <a:schemeClr val="dk1"/>
              </a:buClr>
              <a:buSzPts val="800"/>
              <a:buNone/>
              <a:defRPr b="1" sz="800"/>
            </a:lvl6pPr>
            <a:lvl7pPr indent="-228600" lvl="6" marL="3200400" rtl="0" algn="l">
              <a:spcBef>
                <a:spcPts val="200"/>
              </a:spcBef>
              <a:spcAft>
                <a:spcPts val="0"/>
              </a:spcAft>
              <a:buClr>
                <a:schemeClr val="dk1"/>
              </a:buClr>
              <a:buSzPts val="800"/>
              <a:buNone/>
              <a:defRPr b="1" sz="800"/>
            </a:lvl7pPr>
            <a:lvl8pPr indent="-228600" lvl="7" marL="3657600" rtl="0" algn="l">
              <a:spcBef>
                <a:spcPts val="200"/>
              </a:spcBef>
              <a:spcAft>
                <a:spcPts val="0"/>
              </a:spcAft>
              <a:buClr>
                <a:schemeClr val="dk1"/>
              </a:buClr>
              <a:buSzPts val="800"/>
              <a:buNone/>
              <a:defRPr b="1" sz="800"/>
            </a:lvl8pPr>
            <a:lvl9pPr indent="-228600" lvl="8" marL="4114800" rtl="0" algn="l">
              <a:spcBef>
                <a:spcPts val="200"/>
              </a:spcBef>
              <a:spcAft>
                <a:spcPts val="0"/>
              </a:spcAft>
              <a:buClr>
                <a:schemeClr val="dk1"/>
              </a:buClr>
              <a:buSzPts val="800"/>
              <a:buNone/>
              <a:defRPr b="1" sz="800"/>
            </a:lvl9pPr>
          </a:lstStyle>
          <a:p/>
        </p:txBody>
      </p:sp>
      <p:sp>
        <p:nvSpPr>
          <p:cNvPr id="120" name="Google Shape;120;p19"/>
          <p:cNvSpPr txBox="1"/>
          <p:nvPr>
            <p:ph idx="2" type="body"/>
          </p:nvPr>
        </p:nvSpPr>
        <p:spPr>
          <a:xfrm>
            <a:off x="228600" y="1087438"/>
            <a:ext cx="2020200" cy="1975800"/>
          </a:xfrm>
          <a:prstGeom prst="rect">
            <a:avLst/>
          </a:prstGeom>
          <a:noFill/>
          <a:ln>
            <a:noFill/>
          </a:ln>
        </p:spPr>
        <p:txBody>
          <a:bodyPr anchorCtr="0" anchor="t" bIns="22850" lIns="45725" spcFirstLastPara="1" rIns="45725" wrap="square" tIns="22850">
            <a:normAutofit/>
          </a:bodyPr>
          <a:lstStyle>
            <a:lvl1pPr indent="-304800" lvl="0" marL="457200" rtl="0" algn="l">
              <a:spcBef>
                <a:spcPts val="200"/>
              </a:spcBef>
              <a:spcAft>
                <a:spcPts val="0"/>
              </a:spcAft>
              <a:buClr>
                <a:schemeClr val="dk1"/>
              </a:buClr>
              <a:buSzPts val="1200"/>
              <a:buChar char="•"/>
              <a:defRPr sz="1200"/>
            </a:lvl1pPr>
            <a:lvl2pPr indent="-292100" lvl="1" marL="914400" rtl="0" algn="l">
              <a:spcBef>
                <a:spcPts val="200"/>
              </a:spcBef>
              <a:spcAft>
                <a:spcPts val="0"/>
              </a:spcAft>
              <a:buClr>
                <a:schemeClr val="dk1"/>
              </a:buClr>
              <a:buSzPts val="1000"/>
              <a:buChar char="–"/>
              <a:defRPr sz="1000"/>
            </a:lvl2pPr>
            <a:lvl3pPr indent="-285750" lvl="2" marL="1371600" rtl="0" algn="l">
              <a:spcBef>
                <a:spcPts val="200"/>
              </a:spcBef>
              <a:spcAft>
                <a:spcPts val="0"/>
              </a:spcAft>
              <a:buClr>
                <a:schemeClr val="dk1"/>
              </a:buClr>
              <a:buSzPts val="900"/>
              <a:buChar char="•"/>
              <a:defRPr sz="900"/>
            </a:lvl3pPr>
            <a:lvl4pPr indent="-279400" lvl="3" marL="1828800" rtl="0" algn="l">
              <a:spcBef>
                <a:spcPts val="200"/>
              </a:spcBef>
              <a:spcAft>
                <a:spcPts val="0"/>
              </a:spcAft>
              <a:buClr>
                <a:schemeClr val="dk1"/>
              </a:buClr>
              <a:buSzPts val="800"/>
              <a:buChar char="–"/>
              <a:defRPr sz="800"/>
            </a:lvl4pPr>
            <a:lvl5pPr indent="-279400" lvl="4" marL="2286000" rtl="0" algn="l">
              <a:spcBef>
                <a:spcPts val="200"/>
              </a:spcBef>
              <a:spcAft>
                <a:spcPts val="0"/>
              </a:spcAft>
              <a:buClr>
                <a:schemeClr val="dk1"/>
              </a:buClr>
              <a:buSzPts val="800"/>
              <a:buChar char="»"/>
              <a:defRPr sz="800"/>
            </a:lvl5pPr>
            <a:lvl6pPr indent="-279400" lvl="5" marL="2743200" rtl="0" algn="l">
              <a:spcBef>
                <a:spcPts val="200"/>
              </a:spcBef>
              <a:spcAft>
                <a:spcPts val="0"/>
              </a:spcAft>
              <a:buClr>
                <a:schemeClr val="dk1"/>
              </a:buClr>
              <a:buSzPts val="800"/>
              <a:buChar char="•"/>
              <a:defRPr sz="800"/>
            </a:lvl6pPr>
            <a:lvl7pPr indent="-279400" lvl="6" marL="3200400" rtl="0" algn="l">
              <a:spcBef>
                <a:spcPts val="200"/>
              </a:spcBef>
              <a:spcAft>
                <a:spcPts val="0"/>
              </a:spcAft>
              <a:buClr>
                <a:schemeClr val="dk1"/>
              </a:buClr>
              <a:buSzPts val="800"/>
              <a:buChar char="•"/>
              <a:defRPr sz="800"/>
            </a:lvl7pPr>
            <a:lvl8pPr indent="-279400" lvl="7" marL="3657600" rtl="0" algn="l">
              <a:spcBef>
                <a:spcPts val="200"/>
              </a:spcBef>
              <a:spcAft>
                <a:spcPts val="0"/>
              </a:spcAft>
              <a:buClr>
                <a:schemeClr val="dk1"/>
              </a:buClr>
              <a:buSzPts val="800"/>
              <a:buChar char="•"/>
              <a:defRPr sz="800"/>
            </a:lvl8pPr>
            <a:lvl9pPr indent="-279400" lvl="8" marL="4114800" rtl="0" algn="l">
              <a:spcBef>
                <a:spcPts val="200"/>
              </a:spcBef>
              <a:spcAft>
                <a:spcPts val="0"/>
              </a:spcAft>
              <a:buClr>
                <a:schemeClr val="dk1"/>
              </a:buClr>
              <a:buSzPts val="800"/>
              <a:buChar char="•"/>
              <a:defRPr sz="800"/>
            </a:lvl9pPr>
          </a:lstStyle>
          <a:p/>
        </p:txBody>
      </p:sp>
      <p:sp>
        <p:nvSpPr>
          <p:cNvPr id="121" name="Google Shape;121;p19"/>
          <p:cNvSpPr txBox="1"/>
          <p:nvPr>
            <p:ph idx="3" type="body"/>
          </p:nvPr>
        </p:nvSpPr>
        <p:spPr>
          <a:xfrm>
            <a:off x="2322513" y="767556"/>
            <a:ext cx="2021100" cy="320100"/>
          </a:xfrm>
          <a:prstGeom prst="rect">
            <a:avLst/>
          </a:prstGeom>
          <a:noFill/>
          <a:ln>
            <a:noFill/>
          </a:ln>
        </p:spPr>
        <p:txBody>
          <a:bodyPr anchorCtr="0" anchor="b" bIns="22850" lIns="45725" spcFirstLastPara="1" rIns="45725" wrap="square" tIns="22850">
            <a:normAutofit/>
          </a:bodyPr>
          <a:lstStyle>
            <a:lvl1pPr indent="-228600" lvl="0" marL="457200" rtl="0" algn="l">
              <a:spcBef>
                <a:spcPts val="200"/>
              </a:spcBef>
              <a:spcAft>
                <a:spcPts val="0"/>
              </a:spcAft>
              <a:buClr>
                <a:schemeClr val="dk1"/>
              </a:buClr>
              <a:buSzPts val="1200"/>
              <a:buNone/>
              <a:defRPr b="1" sz="1200"/>
            </a:lvl1pPr>
            <a:lvl2pPr indent="-228600" lvl="1" marL="914400" rtl="0" algn="l">
              <a:spcBef>
                <a:spcPts val="200"/>
              </a:spcBef>
              <a:spcAft>
                <a:spcPts val="0"/>
              </a:spcAft>
              <a:buClr>
                <a:schemeClr val="dk1"/>
              </a:buClr>
              <a:buSzPts val="1000"/>
              <a:buNone/>
              <a:defRPr b="1" sz="1000"/>
            </a:lvl2pPr>
            <a:lvl3pPr indent="-228600" lvl="2" marL="1371600" rtl="0" algn="l">
              <a:spcBef>
                <a:spcPts val="200"/>
              </a:spcBef>
              <a:spcAft>
                <a:spcPts val="0"/>
              </a:spcAft>
              <a:buClr>
                <a:schemeClr val="dk1"/>
              </a:buClr>
              <a:buSzPts val="900"/>
              <a:buNone/>
              <a:defRPr b="1" sz="900"/>
            </a:lvl3pPr>
            <a:lvl4pPr indent="-228600" lvl="3" marL="1828800" rtl="0" algn="l">
              <a:spcBef>
                <a:spcPts val="200"/>
              </a:spcBef>
              <a:spcAft>
                <a:spcPts val="0"/>
              </a:spcAft>
              <a:buClr>
                <a:schemeClr val="dk1"/>
              </a:buClr>
              <a:buSzPts val="800"/>
              <a:buNone/>
              <a:defRPr b="1" sz="800"/>
            </a:lvl4pPr>
            <a:lvl5pPr indent="-228600" lvl="4" marL="2286000" rtl="0" algn="l">
              <a:spcBef>
                <a:spcPts val="200"/>
              </a:spcBef>
              <a:spcAft>
                <a:spcPts val="0"/>
              </a:spcAft>
              <a:buClr>
                <a:schemeClr val="dk1"/>
              </a:buClr>
              <a:buSzPts val="800"/>
              <a:buNone/>
              <a:defRPr b="1" sz="800"/>
            </a:lvl5pPr>
            <a:lvl6pPr indent="-228600" lvl="5" marL="2743200" rtl="0" algn="l">
              <a:spcBef>
                <a:spcPts val="200"/>
              </a:spcBef>
              <a:spcAft>
                <a:spcPts val="0"/>
              </a:spcAft>
              <a:buClr>
                <a:schemeClr val="dk1"/>
              </a:buClr>
              <a:buSzPts val="800"/>
              <a:buNone/>
              <a:defRPr b="1" sz="800"/>
            </a:lvl6pPr>
            <a:lvl7pPr indent="-228600" lvl="6" marL="3200400" rtl="0" algn="l">
              <a:spcBef>
                <a:spcPts val="200"/>
              </a:spcBef>
              <a:spcAft>
                <a:spcPts val="0"/>
              </a:spcAft>
              <a:buClr>
                <a:schemeClr val="dk1"/>
              </a:buClr>
              <a:buSzPts val="800"/>
              <a:buNone/>
              <a:defRPr b="1" sz="800"/>
            </a:lvl7pPr>
            <a:lvl8pPr indent="-228600" lvl="7" marL="3657600" rtl="0" algn="l">
              <a:spcBef>
                <a:spcPts val="200"/>
              </a:spcBef>
              <a:spcAft>
                <a:spcPts val="0"/>
              </a:spcAft>
              <a:buClr>
                <a:schemeClr val="dk1"/>
              </a:buClr>
              <a:buSzPts val="800"/>
              <a:buNone/>
              <a:defRPr b="1" sz="800"/>
            </a:lvl8pPr>
            <a:lvl9pPr indent="-228600" lvl="8" marL="4114800" rtl="0" algn="l">
              <a:spcBef>
                <a:spcPts val="200"/>
              </a:spcBef>
              <a:spcAft>
                <a:spcPts val="0"/>
              </a:spcAft>
              <a:buClr>
                <a:schemeClr val="dk1"/>
              </a:buClr>
              <a:buSzPts val="800"/>
              <a:buNone/>
              <a:defRPr b="1" sz="800"/>
            </a:lvl9pPr>
          </a:lstStyle>
          <a:p/>
        </p:txBody>
      </p:sp>
      <p:sp>
        <p:nvSpPr>
          <p:cNvPr id="122" name="Google Shape;122;p19"/>
          <p:cNvSpPr txBox="1"/>
          <p:nvPr>
            <p:ph idx="4" type="body"/>
          </p:nvPr>
        </p:nvSpPr>
        <p:spPr>
          <a:xfrm>
            <a:off x="2322513" y="1087438"/>
            <a:ext cx="2021100" cy="1975800"/>
          </a:xfrm>
          <a:prstGeom prst="rect">
            <a:avLst/>
          </a:prstGeom>
          <a:noFill/>
          <a:ln>
            <a:noFill/>
          </a:ln>
        </p:spPr>
        <p:txBody>
          <a:bodyPr anchorCtr="0" anchor="t" bIns="22850" lIns="45725" spcFirstLastPara="1" rIns="45725" wrap="square" tIns="22850">
            <a:normAutofit/>
          </a:bodyPr>
          <a:lstStyle>
            <a:lvl1pPr indent="-304800" lvl="0" marL="457200" rtl="0" algn="l">
              <a:spcBef>
                <a:spcPts val="200"/>
              </a:spcBef>
              <a:spcAft>
                <a:spcPts val="0"/>
              </a:spcAft>
              <a:buClr>
                <a:schemeClr val="dk1"/>
              </a:buClr>
              <a:buSzPts val="1200"/>
              <a:buChar char="•"/>
              <a:defRPr sz="1200"/>
            </a:lvl1pPr>
            <a:lvl2pPr indent="-292100" lvl="1" marL="914400" rtl="0" algn="l">
              <a:spcBef>
                <a:spcPts val="200"/>
              </a:spcBef>
              <a:spcAft>
                <a:spcPts val="0"/>
              </a:spcAft>
              <a:buClr>
                <a:schemeClr val="dk1"/>
              </a:buClr>
              <a:buSzPts val="1000"/>
              <a:buChar char="–"/>
              <a:defRPr sz="1000"/>
            </a:lvl2pPr>
            <a:lvl3pPr indent="-285750" lvl="2" marL="1371600" rtl="0" algn="l">
              <a:spcBef>
                <a:spcPts val="200"/>
              </a:spcBef>
              <a:spcAft>
                <a:spcPts val="0"/>
              </a:spcAft>
              <a:buClr>
                <a:schemeClr val="dk1"/>
              </a:buClr>
              <a:buSzPts val="900"/>
              <a:buChar char="•"/>
              <a:defRPr sz="900"/>
            </a:lvl3pPr>
            <a:lvl4pPr indent="-279400" lvl="3" marL="1828800" rtl="0" algn="l">
              <a:spcBef>
                <a:spcPts val="200"/>
              </a:spcBef>
              <a:spcAft>
                <a:spcPts val="0"/>
              </a:spcAft>
              <a:buClr>
                <a:schemeClr val="dk1"/>
              </a:buClr>
              <a:buSzPts val="800"/>
              <a:buChar char="–"/>
              <a:defRPr sz="800"/>
            </a:lvl4pPr>
            <a:lvl5pPr indent="-279400" lvl="4" marL="2286000" rtl="0" algn="l">
              <a:spcBef>
                <a:spcPts val="200"/>
              </a:spcBef>
              <a:spcAft>
                <a:spcPts val="0"/>
              </a:spcAft>
              <a:buClr>
                <a:schemeClr val="dk1"/>
              </a:buClr>
              <a:buSzPts val="800"/>
              <a:buChar char="»"/>
              <a:defRPr sz="800"/>
            </a:lvl5pPr>
            <a:lvl6pPr indent="-279400" lvl="5" marL="2743200" rtl="0" algn="l">
              <a:spcBef>
                <a:spcPts val="200"/>
              </a:spcBef>
              <a:spcAft>
                <a:spcPts val="0"/>
              </a:spcAft>
              <a:buClr>
                <a:schemeClr val="dk1"/>
              </a:buClr>
              <a:buSzPts val="800"/>
              <a:buChar char="•"/>
              <a:defRPr sz="800"/>
            </a:lvl6pPr>
            <a:lvl7pPr indent="-279400" lvl="6" marL="3200400" rtl="0" algn="l">
              <a:spcBef>
                <a:spcPts val="200"/>
              </a:spcBef>
              <a:spcAft>
                <a:spcPts val="0"/>
              </a:spcAft>
              <a:buClr>
                <a:schemeClr val="dk1"/>
              </a:buClr>
              <a:buSzPts val="800"/>
              <a:buChar char="•"/>
              <a:defRPr sz="800"/>
            </a:lvl7pPr>
            <a:lvl8pPr indent="-279400" lvl="7" marL="3657600" rtl="0" algn="l">
              <a:spcBef>
                <a:spcPts val="200"/>
              </a:spcBef>
              <a:spcAft>
                <a:spcPts val="0"/>
              </a:spcAft>
              <a:buClr>
                <a:schemeClr val="dk1"/>
              </a:buClr>
              <a:buSzPts val="800"/>
              <a:buChar char="•"/>
              <a:defRPr sz="800"/>
            </a:lvl8pPr>
            <a:lvl9pPr indent="-279400" lvl="8" marL="4114800" rtl="0" algn="l">
              <a:spcBef>
                <a:spcPts val="200"/>
              </a:spcBef>
              <a:spcAft>
                <a:spcPts val="0"/>
              </a:spcAft>
              <a:buClr>
                <a:schemeClr val="dk1"/>
              </a:buClr>
              <a:buSzPts val="800"/>
              <a:buChar char="•"/>
              <a:defRPr sz="800"/>
            </a:lvl9pPr>
          </a:lstStyle>
          <a:p/>
        </p:txBody>
      </p:sp>
      <p:sp>
        <p:nvSpPr>
          <p:cNvPr id="123" name="Google Shape;123;p19"/>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rtl="0" algn="l">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24" name="Google Shape;124;p19"/>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rtl="0" algn="ctr">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25" name="Google Shape;125;p19"/>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6" name="Shape 126"/>
        <p:cNvGrpSpPr/>
        <p:nvPr/>
      </p:nvGrpSpPr>
      <p:grpSpPr>
        <a:xfrm>
          <a:off x="0" y="0"/>
          <a:ext cx="0" cy="0"/>
          <a:chOff x="0" y="0"/>
          <a:chExt cx="0" cy="0"/>
        </a:xfrm>
      </p:grpSpPr>
      <p:sp>
        <p:nvSpPr>
          <p:cNvPr id="127" name="Google Shape;127;p20"/>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rtl="0" algn="ctr">
              <a:spcBef>
                <a:spcPts val="0"/>
              </a:spcBef>
              <a:spcAft>
                <a:spcPts val="0"/>
              </a:spcAft>
              <a:buClr>
                <a:schemeClr val="dk1"/>
              </a:buClr>
              <a:buSzPts val="9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p:txBody>
      </p:sp>
      <p:sp>
        <p:nvSpPr>
          <p:cNvPr id="128" name="Google Shape;128;p20"/>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rtl="0" algn="l">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29" name="Google Shape;129;p20"/>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rtl="0" algn="ctr">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30" name="Google Shape;130;p20"/>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1" name="Shape 131"/>
        <p:cNvGrpSpPr/>
        <p:nvPr/>
      </p:nvGrpSpPr>
      <p:grpSpPr>
        <a:xfrm>
          <a:off x="0" y="0"/>
          <a:ext cx="0" cy="0"/>
          <a:chOff x="0" y="0"/>
          <a:chExt cx="0" cy="0"/>
        </a:xfrm>
      </p:grpSpPr>
      <p:sp>
        <p:nvSpPr>
          <p:cNvPr id="132" name="Google Shape;132;p21"/>
          <p:cNvSpPr txBox="1"/>
          <p:nvPr>
            <p:ph type="title"/>
          </p:nvPr>
        </p:nvSpPr>
        <p:spPr>
          <a:xfrm>
            <a:off x="228600" y="136525"/>
            <a:ext cx="1504200" cy="581100"/>
          </a:xfrm>
          <a:prstGeom prst="rect">
            <a:avLst/>
          </a:prstGeom>
          <a:noFill/>
          <a:ln>
            <a:noFill/>
          </a:ln>
        </p:spPr>
        <p:txBody>
          <a:bodyPr anchorCtr="0" anchor="b" bIns="22850" lIns="45725" spcFirstLastPara="1" rIns="45725" wrap="square" tIns="22850">
            <a:normAutofit/>
          </a:bodyPr>
          <a:lstStyle>
            <a:lvl1pPr lvl="0" rtl="0" algn="l">
              <a:spcBef>
                <a:spcPts val="0"/>
              </a:spcBef>
              <a:spcAft>
                <a:spcPts val="0"/>
              </a:spcAft>
              <a:buClr>
                <a:schemeClr val="dk1"/>
              </a:buClr>
              <a:buSzPts val="1000"/>
              <a:buFont typeface="Calibri"/>
              <a:buNone/>
              <a:defRPr b="1" sz="1000"/>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p:txBody>
      </p:sp>
      <p:sp>
        <p:nvSpPr>
          <p:cNvPr id="133" name="Google Shape;133;p21"/>
          <p:cNvSpPr txBox="1"/>
          <p:nvPr>
            <p:ph idx="1" type="body"/>
          </p:nvPr>
        </p:nvSpPr>
        <p:spPr>
          <a:xfrm>
            <a:off x="1787525" y="136525"/>
            <a:ext cx="2556000" cy="2926500"/>
          </a:xfrm>
          <a:prstGeom prst="rect">
            <a:avLst/>
          </a:prstGeom>
          <a:noFill/>
          <a:ln>
            <a:noFill/>
          </a:ln>
        </p:spPr>
        <p:txBody>
          <a:bodyPr anchorCtr="0" anchor="t" bIns="22850" lIns="45725" spcFirstLastPara="1" rIns="45725" wrap="square" tIns="22850">
            <a:normAutofit/>
          </a:bodyPr>
          <a:lstStyle>
            <a:lvl1pPr indent="-330200" lvl="0" marL="457200" rtl="0" algn="l">
              <a:spcBef>
                <a:spcPts val="300"/>
              </a:spcBef>
              <a:spcAft>
                <a:spcPts val="0"/>
              </a:spcAft>
              <a:buClr>
                <a:schemeClr val="dk1"/>
              </a:buClr>
              <a:buSzPts val="1600"/>
              <a:buChar char="•"/>
              <a:defRPr sz="1600"/>
            </a:lvl1pPr>
            <a:lvl2pPr indent="-317500" lvl="1" marL="914400" rtl="0" algn="l">
              <a:spcBef>
                <a:spcPts val="300"/>
              </a:spcBef>
              <a:spcAft>
                <a:spcPts val="0"/>
              </a:spcAft>
              <a:buClr>
                <a:schemeClr val="dk1"/>
              </a:buClr>
              <a:buSzPts val="1400"/>
              <a:buChar char="–"/>
              <a:defRPr sz="1400"/>
            </a:lvl2pPr>
            <a:lvl3pPr indent="-304800" lvl="2" marL="1371600" rtl="0" algn="l">
              <a:spcBef>
                <a:spcPts val="200"/>
              </a:spcBef>
              <a:spcAft>
                <a:spcPts val="0"/>
              </a:spcAft>
              <a:buClr>
                <a:schemeClr val="dk1"/>
              </a:buClr>
              <a:buSzPts val="1200"/>
              <a:buChar char="•"/>
              <a:defRPr sz="1200"/>
            </a:lvl3pPr>
            <a:lvl4pPr indent="-292100" lvl="3" marL="1828800" rtl="0" algn="l">
              <a:spcBef>
                <a:spcPts val="200"/>
              </a:spcBef>
              <a:spcAft>
                <a:spcPts val="0"/>
              </a:spcAft>
              <a:buClr>
                <a:schemeClr val="dk1"/>
              </a:buClr>
              <a:buSzPts val="1000"/>
              <a:buChar char="–"/>
              <a:defRPr sz="1000"/>
            </a:lvl4pPr>
            <a:lvl5pPr indent="-292100" lvl="4" marL="2286000" rtl="0" algn="l">
              <a:spcBef>
                <a:spcPts val="200"/>
              </a:spcBef>
              <a:spcAft>
                <a:spcPts val="0"/>
              </a:spcAft>
              <a:buClr>
                <a:schemeClr val="dk1"/>
              </a:buClr>
              <a:buSzPts val="1000"/>
              <a:buChar char="»"/>
              <a:defRPr sz="1000"/>
            </a:lvl5pPr>
            <a:lvl6pPr indent="-292100" lvl="5" marL="2743200" rtl="0" algn="l">
              <a:spcBef>
                <a:spcPts val="200"/>
              </a:spcBef>
              <a:spcAft>
                <a:spcPts val="0"/>
              </a:spcAft>
              <a:buClr>
                <a:schemeClr val="dk1"/>
              </a:buClr>
              <a:buSzPts val="1000"/>
              <a:buChar char="•"/>
              <a:defRPr sz="1000"/>
            </a:lvl6pPr>
            <a:lvl7pPr indent="-292100" lvl="6" marL="3200400" rtl="0" algn="l">
              <a:spcBef>
                <a:spcPts val="200"/>
              </a:spcBef>
              <a:spcAft>
                <a:spcPts val="0"/>
              </a:spcAft>
              <a:buClr>
                <a:schemeClr val="dk1"/>
              </a:buClr>
              <a:buSzPts val="1000"/>
              <a:buChar char="•"/>
              <a:defRPr sz="1000"/>
            </a:lvl7pPr>
            <a:lvl8pPr indent="-292100" lvl="7" marL="3657600" rtl="0" algn="l">
              <a:spcBef>
                <a:spcPts val="200"/>
              </a:spcBef>
              <a:spcAft>
                <a:spcPts val="0"/>
              </a:spcAft>
              <a:buClr>
                <a:schemeClr val="dk1"/>
              </a:buClr>
              <a:buSzPts val="1000"/>
              <a:buChar char="•"/>
              <a:defRPr sz="1000"/>
            </a:lvl8pPr>
            <a:lvl9pPr indent="-292100" lvl="8" marL="4114800" rtl="0" algn="l">
              <a:spcBef>
                <a:spcPts val="200"/>
              </a:spcBef>
              <a:spcAft>
                <a:spcPts val="0"/>
              </a:spcAft>
              <a:buClr>
                <a:schemeClr val="dk1"/>
              </a:buClr>
              <a:buSzPts val="1000"/>
              <a:buChar char="•"/>
              <a:defRPr sz="1000"/>
            </a:lvl9pPr>
          </a:lstStyle>
          <a:p/>
        </p:txBody>
      </p:sp>
      <p:sp>
        <p:nvSpPr>
          <p:cNvPr id="134" name="Google Shape;134;p21"/>
          <p:cNvSpPr txBox="1"/>
          <p:nvPr>
            <p:ph idx="2" type="body"/>
          </p:nvPr>
        </p:nvSpPr>
        <p:spPr>
          <a:xfrm>
            <a:off x="228600" y="717550"/>
            <a:ext cx="1504200" cy="2345700"/>
          </a:xfrm>
          <a:prstGeom prst="rect">
            <a:avLst/>
          </a:prstGeom>
          <a:noFill/>
          <a:ln>
            <a:noFill/>
          </a:ln>
        </p:spPr>
        <p:txBody>
          <a:bodyPr anchorCtr="0" anchor="t" bIns="22850" lIns="45725" spcFirstLastPara="1" rIns="45725" wrap="square" tIns="22850">
            <a:normAutofit/>
          </a:bodyPr>
          <a:lstStyle>
            <a:lvl1pPr indent="-228600" lvl="0" marL="457200" rtl="0" algn="l">
              <a:spcBef>
                <a:spcPts val="100"/>
              </a:spcBef>
              <a:spcAft>
                <a:spcPts val="0"/>
              </a:spcAft>
              <a:buClr>
                <a:schemeClr val="dk1"/>
              </a:buClr>
              <a:buSzPts val="700"/>
              <a:buNone/>
              <a:defRPr sz="700"/>
            </a:lvl1pPr>
            <a:lvl2pPr indent="-228600" lvl="1" marL="914400" rtl="0" algn="l">
              <a:spcBef>
                <a:spcPts val="100"/>
              </a:spcBef>
              <a:spcAft>
                <a:spcPts val="0"/>
              </a:spcAft>
              <a:buClr>
                <a:schemeClr val="dk1"/>
              </a:buClr>
              <a:buSzPts val="600"/>
              <a:buNone/>
              <a:defRPr sz="600"/>
            </a:lvl2pPr>
            <a:lvl3pPr indent="-228600" lvl="2" marL="1371600" rtl="0" algn="l">
              <a:spcBef>
                <a:spcPts val="100"/>
              </a:spcBef>
              <a:spcAft>
                <a:spcPts val="0"/>
              </a:spcAft>
              <a:buClr>
                <a:schemeClr val="dk1"/>
              </a:buClr>
              <a:buSzPts val="500"/>
              <a:buNone/>
              <a:defRPr sz="500"/>
            </a:lvl3pPr>
            <a:lvl4pPr indent="-228600" lvl="3" marL="1828800" rtl="0" algn="l">
              <a:spcBef>
                <a:spcPts val="100"/>
              </a:spcBef>
              <a:spcAft>
                <a:spcPts val="0"/>
              </a:spcAft>
              <a:buClr>
                <a:schemeClr val="dk1"/>
              </a:buClr>
              <a:buSzPts val="500"/>
              <a:buNone/>
              <a:defRPr sz="500"/>
            </a:lvl4pPr>
            <a:lvl5pPr indent="-228600" lvl="4" marL="2286000" rtl="0" algn="l">
              <a:spcBef>
                <a:spcPts val="100"/>
              </a:spcBef>
              <a:spcAft>
                <a:spcPts val="0"/>
              </a:spcAft>
              <a:buClr>
                <a:schemeClr val="dk1"/>
              </a:buClr>
              <a:buSzPts val="500"/>
              <a:buNone/>
              <a:defRPr sz="500"/>
            </a:lvl5pPr>
            <a:lvl6pPr indent="-228600" lvl="5" marL="2743200" rtl="0" algn="l">
              <a:spcBef>
                <a:spcPts val="100"/>
              </a:spcBef>
              <a:spcAft>
                <a:spcPts val="0"/>
              </a:spcAft>
              <a:buClr>
                <a:schemeClr val="dk1"/>
              </a:buClr>
              <a:buSzPts val="500"/>
              <a:buNone/>
              <a:defRPr sz="500"/>
            </a:lvl6pPr>
            <a:lvl7pPr indent="-228600" lvl="6" marL="3200400" rtl="0" algn="l">
              <a:spcBef>
                <a:spcPts val="100"/>
              </a:spcBef>
              <a:spcAft>
                <a:spcPts val="0"/>
              </a:spcAft>
              <a:buClr>
                <a:schemeClr val="dk1"/>
              </a:buClr>
              <a:buSzPts val="500"/>
              <a:buNone/>
              <a:defRPr sz="500"/>
            </a:lvl7pPr>
            <a:lvl8pPr indent="-228600" lvl="7" marL="3657600" rtl="0" algn="l">
              <a:spcBef>
                <a:spcPts val="100"/>
              </a:spcBef>
              <a:spcAft>
                <a:spcPts val="0"/>
              </a:spcAft>
              <a:buClr>
                <a:schemeClr val="dk1"/>
              </a:buClr>
              <a:buSzPts val="500"/>
              <a:buNone/>
              <a:defRPr sz="500"/>
            </a:lvl8pPr>
            <a:lvl9pPr indent="-228600" lvl="8" marL="4114800" rtl="0" algn="l">
              <a:spcBef>
                <a:spcPts val="100"/>
              </a:spcBef>
              <a:spcAft>
                <a:spcPts val="0"/>
              </a:spcAft>
              <a:buClr>
                <a:schemeClr val="dk1"/>
              </a:buClr>
              <a:buSzPts val="500"/>
              <a:buNone/>
              <a:defRPr sz="500"/>
            </a:lvl9pPr>
          </a:lstStyle>
          <a:p/>
        </p:txBody>
      </p:sp>
      <p:sp>
        <p:nvSpPr>
          <p:cNvPr id="135" name="Google Shape;135;p21"/>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rtl="0" algn="l">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36" name="Google Shape;136;p21"/>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rtl="0" algn="ctr">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37" name="Google Shape;137;p21"/>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8" name="Shape 138"/>
        <p:cNvGrpSpPr/>
        <p:nvPr/>
      </p:nvGrpSpPr>
      <p:grpSpPr>
        <a:xfrm>
          <a:off x="0" y="0"/>
          <a:ext cx="0" cy="0"/>
          <a:chOff x="0" y="0"/>
          <a:chExt cx="0" cy="0"/>
        </a:xfrm>
      </p:grpSpPr>
      <p:sp>
        <p:nvSpPr>
          <p:cNvPr id="139" name="Google Shape;139;p22"/>
          <p:cNvSpPr txBox="1"/>
          <p:nvPr>
            <p:ph type="title"/>
          </p:nvPr>
        </p:nvSpPr>
        <p:spPr>
          <a:xfrm>
            <a:off x="896144" y="2400300"/>
            <a:ext cx="2743200" cy="283500"/>
          </a:xfrm>
          <a:prstGeom prst="rect">
            <a:avLst/>
          </a:prstGeom>
          <a:noFill/>
          <a:ln>
            <a:noFill/>
          </a:ln>
        </p:spPr>
        <p:txBody>
          <a:bodyPr anchorCtr="0" anchor="b" bIns="22850" lIns="45725" spcFirstLastPara="1" rIns="45725" wrap="square" tIns="22850">
            <a:normAutofit/>
          </a:bodyPr>
          <a:lstStyle>
            <a:lvl1pPr lvl="0" rtl="0" algn="l">
              <a:spcBef>
                <a:spcPts val="0"/>
              </a:spcBef>
              <a:spcAft>
                <a:spcPts val="0"/>
              </a:spcAft>
              <a:buClr>
                <a:schemeClr val="dk1"/>
              </a:buClr>
              <a:buSzPts val="1000"/>
              <a:buFont typeface="Calibri"/>
              <a:buNone/>
              <a:defRPr b="1" sz="1000"/>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p:txBody>
      </p:sp>
      <p:sp>
        <p:nvSpPr>
          <p:cNvPr id="140" name="Google Shape;140;p22"/>
          <p:cNvSpPr/>
          <p:nvPr>
            <p:ph idx="2" type="pic"/>
          </p:nvPr>
        </p:nvSpPr>
        <p:spPr>
          <a:xfrm>
            <a:off x="896144" y="306388"/>
            <a:ext cx="2743200" cy="2057400"/>
          </a:xfrm>
          <a:prstGeom prst="rect">
            <a:avLst/>
          </a:prstGeom>
          <a:noFill/>
          <a:ln>
            <a:noFill/>
          </a:ln>
        </p:spPr>
        <p:txBody>
          <a:bodyPr anchorCtr="0" anchor="t" bIns="22850" lIns="45725" spcFirstLastPara="1" rIns="45725" wrap="square" tIns="22850">
            <a:noAutofit/>
          </a:bodyPr>
          <a:lstStyle>
            <a:lvl1pPr lvl="0" marR="0" rtl="0" algn="l">
              <a:spcBef>
                <a:spcPts val="3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lvl="1" marR="0" rtl="0" algn="l">
              <a:spcBef>
                <a:spcPts val="3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lvl="2" marR="0" rtl="0" algn="l">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lvl="3"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lvl="4"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lvl="5"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lvl="6"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lvl="7"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lvl="8"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41" name="Google Shape;141;p22"/>
          <p:cNvSpPr txBox="1"/>
          <p:nvPr>
            <p:ph idx="1" type="body"/>
          </p:nvPr>
        </p:nvSpPr>
        <p:spPr>
          <a:xfrm>
            <a:off x="896144" y="2683669"/>
            <a:ext cx="2743200" cy="402600"/>
          </a:xfrm>
          <a:prstGeom prst="rect">
            <a:avLst/>
          </a:prstGeom>
          <a:noFill/>
          <a:ln>
            <a:noFill/>
          </a:ln>
        </p:spPr>
        <p:txBody>
          <a:bodyPr anchorCtr="0" anchor="t" bIns="22850" lIns="45725" spcFirstLastPara="1" rIns="45725" wrap="square" tIns="22850">
            <a:normAutofit/>
          </a:bodyPr>
          <a:lstStyle>
            <a:lvl1pPr indent="-228600" lvl="0" marL="457200" rtl="0" algn="l">
              <a:spcBef>
                <a:spcPts val="100"/>
              </a:spcBef>
              <a:spcAft>
                <a:spcPts val="0"/>
              </a:spcAft>
              <a:buClr>
                <a:schemeClr val="dk1"/>
              </a:buClr>
              <a:buSzPts val="700"/>
              <a:buNone/>
              <a:defRPr sz="700"/>
            </a:lvl1pPr>
            <a:lvl2pPr indent="-228600" lvl="1" marL="914400" rtl="0" algn="l">
              <a:spcBef>
                <a:spcPts val="100"/>
              </a:spcBef>
              <a:spcAft>
                <a:spcPts val="0"/>
              </a:spcAft>
              <a:buClr>
                <a:schemeClr val="dk1"/>
              </a:buClr>
              <a:buSzPts val="600"/>
              <a:buNone/>
              <a:defRPr sz="600"/>
            </a:lvl2pPr>
            <a:lvl3pPr indent="-228600" lvl="2" marL="1371600" rtl="0" algn="l">
              <a:spcBef>
                <a:spcPts val="100"/>
              </a:spcBef>
              <a:spcAft>
                <a:spcPts val="0"/>
              </a:spcAft>
              <a:buClr>
                <a:schemeClr val="dk1"/>
              </a:buClr>
              <a:buSzPts val="500"/>
              <a:buNone/>
              <a:defRPr sz="500"/>
            </a:lvl3pPr>
            <a:lvl4pPr indent="-228600" lvl="3" marL="1828800" rtl="0" algn="l">
              <a:spcBef>
                <a:spcPts val="100"/>
              </a:spcBef>
              <a:spcAft>
                <a:spcPts val="0"/>
              </a:spcAft>
              <a:buClr>
                <a:schemeClr val="dk1"/>
              </a:buClr>
              <a:buSzPts val="500"/>
              <a:buNone/>
              <a:defRPr sz="500"/>
            </a:lvl4pPr>
            <a:lvl5pPr indent="-228600" lvl="4" marL="2286000" rtl="0" algn="l">
              <a:spcBef>
                <a:spcPts val="100"/>
              </a:spcBef>
              <a:spcAft>
                <a:spcPts val="0"/>
              </a:spcAft>
              <a:buClr>
                <a:schemeClr val="dk1"/>
              </a:buClr>
              <a:buSzPts val="500"/>
              <a:buNone/>
              <a:defRPr sz="500"/>
            </a:lvl5pPr>
            <a:lvl6pPr indent="-228600" lvl="5" marL="2743200" rtl="0" algn="l">
              <a:spcBef>
                <a:spcPts val="100"/>
              </a:spcBef>
              <a:spcAft>
                <a:spcPts val="0"/>
              </a:spcAft>
              <a:buClr>
                <a:schemeClr val="dk1"/>
              </a:buClr>
              <a:buSzPts val="500"/>
              <a:buNone/>
              <a:defRPr sz="500"/>
            </a:lvl6pPr>
            <a:lvl7pPr indent="-228600" lvl="6" marL="3200400" rtl="0" algn="l">
              <a:spcBef>
                <a:spcPts val="100"/>
              </a:spcBef>
              <a:spcAft>
                <a:spcPts val="0"/>
              </a:spcAft>
              <a:buClr>
                <a:schemeClr val="dk1"/>
              </a:buClr>
              <a:buSzPts val="500"/>
              <a:buNone/>
              <a:defRPr sz="500"/>
            </a:lvl7pPr>
            <a:lvl8pPr indent="-228600" lvl="7" marL="3657600" rtl="0" algn="l">
              <a:spcBef>
                <a:spcPts val="100"/>
              </a:spcBef>
              <a:spcAft>
                <a:spcPts val="0"/>
              </a:spcAft>
              <a:buClr>
                <a:schemeClr val="dk1"/>
              </a:buClr>
              <a:buSzPts val="500"/>
              <a:buNone/>
              <a:defRPr sz="500"/>
            </a:lvl8pPr>
            <a:lvl9pPr indent="-228600" lvl="8" marL="4114800" rtl="0" algn="l">
              <a:spcBef>
                <a:spcPts val="100"/>
              </a:spcBef>
              <a:spcAft>
                <a:spcPts val="0"/>
              </a:spcAft>
              <a:buClr>
                <a:schemeClr val="dk1"/>
              </a:buClr>
              <a:buSzPts val="500"/>
              <a:buNone/>
              <a:defRPr sz="500"/>
            </a:lvl9pPr>
          </a:lstStyle>
          <a:p/>
        </p:txBody>
      </p:sp>
      <p:sp>
        <p:nvSpPr>
          <p:cNvPr id="142" name="Google Shape;142;p22"/>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rtl="0" algn="l">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43" name="Google Shape;143;p22"/>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rtl="0" algn="ctr">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44" name="Google Shape;144;p22"/>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5" name="Shape 145"/>
        <p:cNvGrpSpPr/>
        <p:nvPr/>
      </p:nvGrpSpPr>
      <p:grpSpPr>
        <a:xfrm>
          <a:off x="0" y="0"/>
          <a:ext cx="0" cy="0"/>
          <a:chOff x="0" y="0"/>
          <a:chExt cx="0" cy="0"/>
        </a:xfrm>
      </p:grpSpPr>
      <p:sp>
        <p:nvSpPr>
          <p:cNvPr id="146" name="Google Shape;146;p2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rtl="0" algn="ctr">
              <a:spcBef>
                <a:spcPts val="0"/>
              </a:spcBef>
              <a:spcAft>
                <a:spcPts val="0"/>
              </a:spcAft>
              <a:buClr>
                <a:schemeClr val="dk1"/>
              </a:buClr>
              <a:buSzPts val="9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p:txBody>
      </p:sp>
      <p:sp>
        <p:nvSpPr>
          <p:cNvPr id="147" name="Google Shape;147;p23"/>
          <p:cNvSpPr txBox="1"/>
          <p:nvPr>
            <p:ph idx="1" type="body"/>
          </p:nvPr>
        </p:nvSpPr>
        <p:spPr>
          <a:xfrm rot="5400000">
            <a:off x="1154400" y="-125700"/>
            <a:ext cx="2263200" cy="4114800"/>
          </a:xfrm>
          <a:prstGeom prst="rect">
            <a:avLst/>
          </a:prstGeom>
          <a:noFill/>
          <a:ln>
            <a:noFill/>
          </a:ln>
        </p:spPr>
        <p:txBody>
          <a:bodyPr anchorCtr="0" anchor="t" bIns="22850" lIns="45725" spcFirstLastPara="1" rIns="45725" wrap="square" tIns="22850">
            <a:normAutofit/>
          </a:bodyPr>
          <a:lstStyle>
            <a:lvl1pPr indent="-285750" lvl="0" marL="457200" rtl="0" algn="l">
              <a:spcBef>
                <a:spcPts val="200"/>
              </a:spcBef>
              <a:spcAft>
                <a:spcPts val="0"/>
              </a:spcAft>
              <a:buClr>
                <a:schemeClr val="dk1"/>
              </a:buClr>
              <a:buSzPts val="900"/>
              <a:buChar char="•"/>
              <a:defRPr/>
            </a:lvl1pPr>
            <a:lvl2pPr indent="-285750" lvl="1" marL="914400" rtl="0" algn="l">
              <a:spcBef>
                <a:spcPts val="200"/>
              </a:spcBef>
              <a:spcAft>
                <a:spcPts val="0"/>
              </a:spcAft>
              <a:buClr>
                <a:schemeClr val="dk1"/>
              </a:buClr>
              <a:buSzPts val="900"/>
              <a:buChar char="–"/>
              <a:defRPr/>
            </a:lvl2pPr>
            <a:lvl3pPr indent="-285750" lvl="2" marL="1371600" rtl="0" algn="l">
              <a:spcBef>
                <a:spcPts val="200"/>
              </a:spcBef>
              <a:spcAft>
                <a:spcPts val="0"/>
              </a:spcAft>
              <a:buClr>
                <a:schemeClr val="dk1"/>
              </a:buClr>
              <a:buSzPts val="900"/>
              <a:buChar char="•"/>
              <a:defRPr/>
            </a:lvl3pPr>
            <a:lvl4pPr indent="-285750" lvl="3" marL="1828800" rtl="0" algn="l">
              <a:spcBef>
                <a:spcPts val="200"/>
              </a:spcBef>
              <a:spcAft>
                <a:spcPts val="0"/>
              </a:spcAft>
              <a:buClr>
                <a:schemeClr val="dk1"/>
              </a:buClr>
              <a:buSzPts val="900"/>
              <a:buChar char="–"/>
              <a:defRPr/>
            </a:lvl4pPr>
            <a:lvl5pPr indent="-285750" lvl="4" marL="2286000" rtl="0" algn="l">
              <a:spcBef>
                <a:spcPts val="200"/>
              </a:spcBef>
              <a:spcAft>
                <a:spcPts val="0"/>
              </a:spcAft>
              <a:buClr>
                <a:schemeClr val="dk1"/>
              </a:buClr>
              <a:buSzPts val="900"/>
              <a:buChar char="»"/>
              <a:defRPr/>
            </a:lvl5pPr>
            <a:lvl6pPr indent="-285750" lvl="5" marL="2743200" rtl="0" algn="l">
              <a:spcBef>
                <a:spcPts val="200"/>
              </a:spcBef>
              <a:spcAft>
                <a:spcPts val="0"/>
              </a:spcAft>
              <a:buClr>
                <a:schemeClr val="dk1"/>
              </a:buClr>
              <a:buSzPts val="900"/>
              <a:buChar char="•"/>
              <a:defRPr/>
            </a:lvl6pPr>
            <a:lvl7pPr indent="-285750" lvl="6" marL="3200400" rtl="0" algn="l">
              <a:spcBef>
                <a:spcPts val="200"/>
              </a:spcBef>
              <a:spcAft>
                <a:spcPts val="0"/>
              </a:spcAft>
              <a:buClr>
                <a:schemeClr val="dk1"/>
              </a:buClr>
              <a:buSzPts val="900"/>
              <a:buChar char="•"/>
              <a:defRPr/>
            </a:lvl7pPr>
            <a:lvl8pPr indent="-285750" lvl="7" marL="3657600" rtl="0" algn="l">
              <a:spcBef>
                <a:spcPts val="200"/>
              </a:spcBef>
              <a:spcAft>
                <a:spcPts val="0"/>
              </a:spcAft>
              <a:buClr>
                <a:schemeClr val="dk1"/>
              </a:buClr>
              <a:buSzPts val="900"/>
              <a:buChar char="•"/>
              <a:defRPr/>
            </a:lvl8pPr>
            <a:lvl9pPr indent="-285750" lvl="8" marL="4114800" rtl="0" algn="l">
              <a:spcBef>
                <a:spcPts val="200"/>
              </a:spcBef>
              <a:spcAft>
                <a:spcPts val="0"/>
              </a:spcAft>
              <a:buClr>
                <a:schemeClr val="dk1"/>
              </a:buClr>
              <a:buSzPts val="900"/>
              <a:buChar char="•"/>
              <a:defRPr/>
            </a:lvl9pPr>
          </a:lstStyle>
          <a:p/>
        </p:txBody>
      </p:sp>
      <p:sp>
        <p:nvSpPr>
          <p:cNvPr id="148" name="Google Shape;148;p23"/>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rtl="0" algn="l">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49" name="Google Shape;149;p23"/>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rtl="0" algn="ctr">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50" name="Google Shape;150;p23"/>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1" name="Shape 151"/>
        <p:cNvGrpSpPr/>
        <p:nvPr/>
      </p:nvGrpSpPr>
      <p:grpSpPr>
        <a:xfrm>
          <a:off x="0" y="0"/>
          <a:ext cx="0" cy="0"/>
          <a:chOff x="0" y="0"/>
          <a:chExt cx="0" cy="0"/>
        </a:xfrm>
      </p:grpSpPr>
      <p:sp>
        <p:nvSpPr>
          <p:cNvPr id="152" name="Google Shape;152;p24"/>
          <p:cNvSpPr txBox="1"/>
          <p:nvPr>
            <p:ph type="title"/>
          </p:nvPr>
        </p:nvSpPr>
        <p:spPr>
          <a:xfrm rot="5400000">
            <a:off x="2366100" y="1085919"/>
            <a:ext cx="2925900" cy="1028700"/>
          </a:xfrm>
          <a:prstGeom prst="rect">
            <a:avLst/>
          </a:prstGeom>
          <a:noFill/>
          <a:ln>
            <a:noFill/>
          </a:ln>
        </p:spPr>
        <p:txBody>
          <a:bodyPr anchorCtr="0" anchor="ctr" bIns="22850" lIns="45725" spcFirstLastPara="1" rIns="45725" wrap="square" tIns="22850">
            <a:normAutofit/>
          </a:bodyPr>
          <a:lstStyle>
            <a:lvl1pPr lvl="0" rtl="0" algn="ctr">
              <a:spcBef>
                <a:spcPts val="0"/>
              </a:spcBef>
              <a:spcAft>
                <a:spcPts val="0"/>
              </a:spcAft>
              <a:buClr>
                <a:schemeClr val="dk1"/>
              </a:buClr>
              <a:buSzPts val="9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p:txBody>
      </p:sp>
      <p:sp>
        <p:nvSpPr>
          <p:cNvPr id="153" name="Google Shape;153;p24"/>
          <p:cNvSpPr txBox="1"/>
          <p:nvPr>
            <p:ph idx="1" type="body"/>
          </p:nvPr>
        </p:nvSpPr>
        <p:spPr>
          <a:xfrm rot="5400000">
            <a:off x="270600" y="95319"/>
            <a:ext cx="2925900" cy="3009900"/>
          </a:xfrm>
          <a:prstGeom prst="rect">
            <a:avLst/>
          </a:prstGeom>
          <a:noFill/>
          <a:ln>
            <a:noFill/>
          </a:ln>
        </p:spPr>
        <p:txBody>
          <a:bodyPr anchorCtr="0" anchor="t" bIns="22850" lIns="45725" spcFirstLastPara="1" rIns="45725" wrap="square" tIns="22850">
            <a:normAutofit/>
          </a:bodyPr>
          <a:lstStyle>
            <a:lvl1pPr indent="-285750" lvl="0" marL="457200" rtl="0" algn="l">
              <a:spcBef>
                <a:spcPts val="200"/>
              </a:spcBef>
              <a:spcAft>
                <a:spcPts val="0"/>
              </a:spcAft>
              <a:buClr>
                <a:schemeClr val="dk1"/>
              </a:buClr>
              <a:buSzPts val="900"/>
              <a:buChar char="•"/>
              <a:defRPr/>
            </a:lvl1pPr>
            <a:lvl2pPr indent="-285750" lvl="1" marL="914400" rtl="0" algn="l">
              <a:spcBef>
                <a:spcPts val="200"/>
              </a:spcBef>
              <a:spcAft>
                <a:spcPts val="0"/>
              </a:spcAft>
              <a:buClr>
                <a:schemeClr val="dk1"/>
              </a:buClr>
              <a:buSzPts val="900"/>
              <a:buChar char="–"/>
              <a:defRPr/>
            </a:lvl2pPr>
            <a:lvl3pPr indent="-285750" lvl="2" marL="1371600" rtl="0" algn="l">
              <a:spcBef>
                <a:spcPts val="200"/>
              </a:spcBef>
              <a:spcAft>
                <a:spcPts val="0"/>
              </a:spcAft>
              <a:buClr>
                <a:schemeClr val="dk1"/>
              </a:buClr>
              <a:buSzPts val="900"/>
              <a:buChar char="•"/>
              <a:defRPr/>
            </a:lvl3pPr>
            <a:lvl4pPr indent="-285750" lvl="3" marL="1828800" rtl="0" algn="l">
              <a:spcBef>
                <a:spcPts val="200"/>
              </a:spcBef>
              <a:spcAft>
                <a:spcPts val="0"/>
              </a:spcAft>
              <a:buClr>
                <a:schemeClr val="dk1"/>
              </a:buClr>
              <a:buSzPts val="900"/>
              <a:buChar char="–"/>
              <a:defRPr/>
            </a:lvl4pPr>
            <a:lvl5pPr indent="-285750" lvl="4" marL="2286000" rtl="0" algn="l">
              <a:spcBef>
                <a:spcPts val="200"/>
              </a:spcBef>
              <a:spcAft>
                <a:spcPts val="0"/>
              </a:spcAft>
              <a:buClr>
                <a:schemeClr val="dk1"/>
              </a:buClr>
              <a:buSzPts val="900"/>
              <a:buChar char="»"/>
              <a:defRPr/>
            </a:lvl5pPr>
            <a:lvl6pPr indent="-285750" lvl="5" marL="2743200" rtl="0" algn="l">
              <a:spcBef>
                <a:spcPts val="200"/>
              </a:spcBef>
              <a:spcAft>
                <a:spcPts val="0"/>
              </a:spcAft>
              <a:buClr>
                <a:schemeClr val="dk1"/>
              </a:buClr>
              <a:buSzPts val="900"/>
              <a:buChar char="•"/>
              <a:defRPr/>
            </a:lvl6pPr>
            <a:lvl7pPr indent="-285750" lvl="6" marL="3200400" rtl="0" algn="l">
              <a:spcBef>
                <a:spcPts val="200"/>
              </a:spcBef>
              <a:spcAft>
                <a:spcPts val="0"/>
              </a:spcAft>
              <a:buClr>
                <a:schemeClr val="dk1"/>
              </a:buClr>
              <a:buSzPts val="900"/>
              <a:buChar char="•"/>
              <a:defRPr/>
            </a:lvl7pPr>
            <a:lvl8pPr indent="-285750" lvl="7" marL="3657600" rtl="0" algn="l">
              <a:spcBef>
                <a:spcPts val="200"/>
              </a:spcBef>
              <a:spcAft>
                <a:spcPts val="0"/>
              </a:spcAft>
              <a:buClr>
                <a:schemeClr val="dk1"/>
              </a:buClr>
              <a:buSzPts val="900"/>
              <a:buChar char="•"/>
              <a:defRPr/>
            </a:lvl8pPr>
            <a:lvl9pPr indent="-285750" lvl="8" marL="4114800" rtl="0" algn="l">
              <a:spcBef>
                <a:spcPts val="200"/>
              </a:spcBef>
              <a:spcAft>
                <a:spcPts val="0"/>
              </a:spcAft>
              <a:buClr>
                <a:schemeClr val="dk1"/>
              </a:buClr>
              <a:buSzPts val="900"/>
              <a:buChar char="•"/>
              <a:defRPr/>
            </a:lvl9pPr>
          </a:lstStyle>
          <a:p/>
        </p:txBody>
      </p:sp>
      <p:sp>
        <p:nvSpPr>
          <p:cNvPr id="154" name="Google Shape;154;p24"/>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rtl="0" algn="l">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55" name="Google Shape;155;p24"/>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rtl="0" algn="ctr">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56" name="Google Shape;156;p24"/>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7" name="Shape 157"/>
        <p:cNvGrpSpPr/>
        <p:nvPr/>
      </p:nvGrpSpPr>
      <p:grpSpPr>
        <a:xfrm>
          <a:off x="0" y="0"/>
          <a:ext cx="0" cy="0"/>
          <a:chOff x="0" y="0"/>
          <a:chExt cx="0" cy="0"/>
        </a:xfrm>
      </p:grpSpPr>
      <p:sp>
        <p:nvSpPr>
          <p:cNvPr id="158" name="Google Shape;158;p25"/>
          <p:cNvSpPr txBox="1"/>
          <p:nvPr>
            <p:ph type="title"/>
          </p:nvPr>
        </p:nvSpPr>
        <p:spPr>
          <a:xfrm>
            <a:off x="311700" y="555600"/>
            <a:ext cx="2808000" cy="755700"/>
          </a:xfrm>
          <a:prstGeom prst="rect">
            <a:avLst/>
          </a:prstGeom>
        </p:spPr>
        <p:txBody>
          <a:bodyPr anchorCtr="0" anchor="b" bIns="22850" lIns="45725" spcFirstLastPara="1" rIns="45725" wrap="square" tIns="2285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59" name="Google Shape;159;p25"/>
          <p:cNvSpPr txBox="1"/>
          <p:nvPr>
            <p:ph idx="1" type="body"/>
          </p:nvPr>
        </p:nvSpPr>
        <p:spPr>
          <a:xfrm>
            <a:off x="311700" y="1389600"/>
            <a:ext cx="2808000" cy="3179400"/>
          </a:xfrm>
          <a:prstGeom prst="rect">
            <a:avLst/>
          </a:prstGeom>
        </p:spPr>
        <p:txBody>
          <a:bodyPr anchorCtr="0" anchor="t" bIns="22850" lIns="45725" spcFirstLastPara="1" rIns="45725" wrap="square" tIns="22850">
            <a:normAutofit/>
          </a:bodyPr>
          <a:lstStyle>
            <a:lvl1pPr indent="-304800" lvl="0" marL="457200">
              <a:spcBef>
                <a:spcPts val="300"/>
              </a:spcBef>
              <a:spcAft>
                <a:spcPts val="0"/>
              </a:spcAft>
              <a:buSzPts val="1200"/>
              <a:buChar char="•"/>
              <a:defRPr sz="1200"/>
            </a:lvl1pPr>
            <a:lvl2pPr indent="-304800" lvl="1" marL="914400">
              <a:spcBef>
                <a:spcPts val="300"/>
              </a:spcBef>
              <a:spcAft>
                <a:spcPts val="0"/>
              </a:spcAft>
              <a:buSzPts val="1200"/>
              <a:buChar char="–"/>
              <a:defRPr sz="1200"/>
            </a:lvl2pPr>
            <a:lvl3pPr indent="-304800" lvl="2" marL="1371600">
              <a:spcBef>
                <a:spcPts val="200"/>
              </a:spcBef>
              <a:spcAft>
                <a:spcPts val="0"/>
              </a:spcAft>
              <a:buSzPts val="1200"/>
              <a:buChar char="•"/>
              <a:defRPr sz="1200"/>
            </a:lvl3pPr>
            <a:lvl4pPr indent="-304800" lvl="3" marL="1828800">
              <a:spcBef>
                <a:spcPts val="200"/>
              </a:spcBef>
              <a:spcAft>
                <a:spcPts val="0"/>
              </a:spcAft>
              <a:buSzPts val="1200"/>
              <a:buChar char="–"/>
              <a:defRPr sz="1200"/>
            </a:lvl4pPr>
            <a:lvl5pPr indent="-304800" lvl="4" marL="2286000">
              <a:spcBef>
                <a:spcPts val="200"/>
              </a:spcBef>
              <a:spcAft>
                <a:spcPts val="0"/>
              </a:spcAft>
              <a:buSzPts val="1200"/>
              <a:buChar char="»"/>
              <a:defRPr sz="1200"/>
            </a:lvl5pPr>
            <a:lvl6pPr indent="-304800" lvl="5" marL="2743200">
              <a:spcBef>
                <a:spcPts val="200"/>
              </a:spcBef>
              <a:spcAft>
                <a:spcPts val="0"/>
              </a:spcAft>
              <a:buSzPts val="1200"/>
              <a:buChar char="•"/>
              <a:defRPr sz="1200"/>
            </a:lvl6pPr>
            <a:lvl7pPr indent="-304800" lvl="6" marL="3200400">
              <a:spcBef>
                <a:spcPts val="200"/>
              </a:spcBef>
              <a:spcAft>
                <a:spcPts val="0"/>
              </a:spcAft>
              <a:buSzPts val="1200"/>
              <a:buChar char="•"/>
              <a:defRPr sz="1200"/>
            </a:lvl7pPr>
            <a:lvl8pPr indent="-304800" lvl="7" marL="3657600">
              <a:spcBef>
                <a:spcPts val="200"/>
              </a:spcBef>
              <a:spcAft>
                <a:spcPts val="0"/>
              </a:spcAft>
              <a:buSzPts val="1200"/>
              <a:buChar char="•"/>
              <a:defRPr sz="1200"/>
            </a:lvl8pPr>
            <a:lvl9pPr indent="-304800" lvl="8" marL="4114800">
              <a:spcBef>
                <a:spcPts val="200"/>
              </a:spcBef>
              <a:spcAft>
                <a:spcPts val="0"/>
              </a:spcAft>
              <a:buSzPts val="1200"/>
              <a:buChar char="•"/>
              <a:defRPr sz="1200"/>
            </a:lvl9pPr>
          </a:lstStyle>
          <a:p/>
        </p:txBody>
      </p:sp>
      <p:sp>
        <p:nvSpPr>
          <p:cNvPr id="160" name="Google Shape;160;p25"/>
          <p:cNvSpPr txBox="1"/>
          <p:nvPr>
            <p:ph idx="12" type="sldNum"/>
          </p:nvPr>
        </p:nvSpPr>
        <p:spPr>
          <a:xfrm>
            <a:off x="8472458" y="4663217"/>
            <a:ext cx="548700" cy="393600"/>
          </a:xfrm>
          <a:prstGeom prst="rect">
            <a:avLst/>
          </a:prstGeom>
        </p:spPr>
        <p:txBody>
          <a:bodyPr anchorCtr="0" anchor="ctr" bIns="22850" lIns="45725" spcFirstLastPara="1" rIns="45725" wrap="square" tIns="22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1" name="Shape 161"/>
        <p:cNvGrpSpPr/>
        <p:nvPr/>
      </p:nvGrpSpPr>
      <p:grpSpPr>
        <a:xfrm>
          <a:off x="0" y="0"/>
          <a:ext cx="0" cy="0"/>
          <a:chOff x="0" y="0"/>
          <a:chExt cx="0" cy="0"/>
        </a:xfrm>
      </p:grpSpPr>
      <p:sp>
        <p:nvSpPr>
          <p:cNvPr id="162" name="Google Shape;162;p26"/>
          <p:cNvSpPr txBox="1"/>
          <p:nvPr>
            <p:ph type="title"/>
          </p:nvPr>
        </p:nvSpPr>
        <p:spPr>
          <a:xfrm>
            <a:off x="311700" y="445025"/>
            <a:ext cx="8520600" cy="572700"/>
          </a:xfrm>
          <a:prstGeom prst="rect">
            <a:avLst/>
          </a:prstGeom>
        </p:spPr>
        <p:txBody>
          <a:bodyPr anchorCtr="0" anchor="ctr" bIns="22850" lIns="45725" spcFirstLastPara="1" rIns="45725" wrap="square" tIns="22850">
            <a:normAutofit/>
          </a:bodyPr>
          <a:lstStyle>
            <a:lvl1pPr lvl="0">
              <a:spcBef>
                <a:spcPts val="0"/>
              </a:spcBef>
              <a:spcAft>
                <a:spcPts val="0"/>
              </a:spcAft>
              <a:buSzPts val="22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63" name="Google Shape;163;p26"/>
          <p:cNvSpPr txBox="1"/>
          <p:nvPr>
            <p:ph idx="1" type="body"/>
          </p:nvPr>
        </p:nvSpPr>
        <p:spPr>
          <a:xfrm>
            <a:off x="311700" y="1152475"/>
            <a:ext cx="8520600" cy="3416400"/>
          </a:xfrm>
          <a:prstGeom prst="rect">
            <a:avLst/>
          </a:prstGeom>
        </p:spPr>
        <p:txBody>
          <a:bodyPr anchorCtr="0" anchor="t" bIns="22850" lIns="45725" spcFirstLastPara="1" rIns="45725" wrap="square" tIns="22850">
            <a:normAutofit/>
          </a:bodyPr>
          <a:lstStyle>
            <a:lvl1pPr indent="-330200" lvl="0" marL="457200">
              <a:spcBef>
                <a:spcPts val="300"/>
              </a:spcBef>
              <a:spcAft>
                <a:spcPts val="0"/>
              </a:spcAft>
              <a:buSzPts val="1600"/>
              <a:buChar char="•"/>
              <a:defRPr/>
            </a:lvl1pPr>
            <a:lvl2pPr indent="-317500" lvl="1" marL="914400">
              <a:spcBef>
                <a:spcPts val="300"/>
              </a:spcBef>
              <a:spcAft>
                <a:spcPts val="0"/>
              </a:spcAft>
              <a:buSzPts val="1400"/>
              <a:buChar char="–"/>
              <a:defRPr/>
            </a:lvl2pPr>
            <a:lvl3pPr indent="-304800" lvl="2" marL="1371600">
              <a:spcBef>
                <a:spcPts val="200"/>
              </a:spcBef>
              <a:spcAft>
                <a:spcPts val="0"/>
              </a:spcAft>
              <a:buSzPts val="1200"/>
              <a:buChar char="•"/>
              <a:defRPr/>
            </a:lvl3pPr>
            <a:lvl4pPr indent="-292100" lvl="3" marL="1828800">
              <a:spcBef>
                <a:spcPts val="200"/>
              </a:spcBef>
              <a:spcAft>
                <a:spcPts val="0"/>
              </a:spcAft>
              <a:buSzPts val="1000"/>
              <a:buChar char="–"/>
              <a:defRPr/>
            </a:lvl4pPr>
            <a:lvl5pPr indent="-292100" lvl="4" marL="2286000">
              <a:spcBef>
                <a:spcPts val="200"/>
              </a:spcBef>
              <a:spcAft>
                <a:spcPts val="0"/>
              </a:spcAft>
              <a:buSzPts val="1000"/>
              <a:buChar char="»"/>
              <a:defRPr/>
            </a:lvl5pPr>
            <a:lvl6pPr indent="-292100" lvl="5" marL="2743200">
              <a:spcBef>
                <a:spcPts val="200"/>
              </a:spcBef>
              <a:spcAft>
                <a:spcPts val="0"/>
              </a:spcAft>
              <a:buSzPts val="1000"/>
              <a:buChar char="•"/>
              <a:defRPr/>
            </a:lvl6pPr>
            <a:lvl7pPr indent="-292100" lvl="6" marL="3200400">
              <a:spcBef>
                <a:spcPts val="200"/>
              </a:spcBef>
              <a:spcAft>
                <a:spcPts val="0"/>
              </a:spcAft>
              <a:buSzPts val="1000"/>
              <a:buChar char="•"/>
              <a:defRPr/>
            </a:lvl7pPr>
            <a:lvl8pPr indent="-292100" lvl="7" marL="3657600">
              <a:spcBef>
                <a:spcPts val="200"/>
              </a:spcBef>
              <a:spcAft>
                <a:spcPts val="0"/>
              </a:spcAft>
              <a:buSzPts val="1000"/>
              <a:buChar char="•"/>
              <a:defRPr/>
            </a:lvl8pPr>
            <a:lvl9pPr indent="-292100" lvl="8" marL="4114800">
              <a:spcBef>
                <a:spcPts val="200"/>
              </a:spcBef>
              <a:spcAft>
                <a:spcPts val="0"/>
              </a:spcAft>
              <a:buSzPts val="1000"/>
              <a:buChar char="•"/>
              <a:defRPr/>
            </a:lvl9pPr>
          </a:lstStyle>
          <a:p/>
        </p:txBody>
      </p:sp>
      <p:sp>
        <p:nvSpPr>
          <p:cNvPr id="164" name="Google Shape;164;p26"/>
          <p:cNvSpPr txBox="1"/>
          <p:nvPr>
            <p:ph idx="12" type="sldNum"/>
          </p:nvPr>
        </p:nvSpPr>
        <p:spPr>
          <a:xfrm>
            <a:off x="8472458" y="4663217"/>
            <a:ext cx="548700" cy="393600"/>
          </a:xfrm>
          <a:prstGeom prst="rect">
            <a:avLst/>
          </a:prstGeom>
        </p:spPr>
        <p:txBody>
          <a:bodyPr anchorCtr="0" anchor="ctr" bIns="22850" lIns="45725" spcFirstLastPara="1" rIns="45725" wrap="square" tIns="22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1.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 name="Shape 82"/>
        <p:cNvGrpSpPr/>
        <p:nvPr/>
      </p:nvGrpSpPr>
      <p:grpSpPr>
        <a:xfrm>
          <a:off x="0" y="0"/>
          <a:ext cx="0" cy="0"/>
          <a:chOff x="0" y="0"/>
          <a:chExt cx="0" cy="0"/>
        </a:xfrm>
      </p:grpSpPr>
      <p:sp>
        <p:nvSpPr>
          <p:cNvPr id="83" name="Google Shape;83;p1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rtl="0">
              <a:spcBef>
                <a:spcPts val="0"/>
              </a:spcBef>
              <a:spcAft>
                <a:spcPts val="0"/>
              </a:spcAft>
              <a:buSzPts val="700"/>
              <a:buNone/>
              <a:defRPr sz="900"/>
            </a:lvl2pPr>
            <a:lvl3pPr lvl="2" rtl="0">
              <a:spcBef>
                <a:spcPts val="0"/>
              </a:spcBef>
              <a:spcAft>
                <a:spcPts val="0"/>
              </a:spcAft>
              <a:buSzPts val="700"/>
              <a:buNone/>
              <a:defRPr sz="900"/>
            </a:lvl3pPr>
            <a:lvl4pPr lvl="3" rtl="0">
              <a:spcBef>
                <a:spcPts val="0"/>
              </a:spcBef>
              <a:spcAft>
                <a:spcPts val="0"/>
              </a:spcAft>
              <a:buSzPts val="700"/>
              <a:buNone/>
              <a:defRPr sz="900"/>
            </a:lvl4pPr>
            <a:lvl5pPr lvl="4" rtl="0">
              <a:spcBef>
                <a:spcPts val="0"/>
              </a:spcBef>
              <a:spcAft>
                <a:spcPts val="0"/>
              </a:spcAft>
              <a:buSzPts val="700"/>
              <a:buNone/>
              <a:defRPr sz="900"/>
            </a:lvl5pPr>
            <a:lvl6pPr lvl="5" rtl="0">
              <a:spcBef>
                <a:spcPts val="0"/>
              </a:spcBef>
              <a:spcAft>
                <a:spcPts val="0"/>
              </a:spcAft>
              <a:buSzPts val="700"/>
              <a:buNone/>
              <a:defRPr sz="900"/>
            </a:lvl6pPr>
            <a:lvl7pPr lvl="6" rtl="0">
              <a:spcBef>
                <a:spcPts val="0"/>
              </a:spcBef>
              <a:spcAft>
                <a:spcPts val="0"/>
              </a:spcAft>
              <a:buSzPts val="700"/>
              <a:buNone/>
              <a:defRPr sz="900"/>
            </a:lvl7pPr>
            <a:lvl8pPr lvl="7" rtl="0">
              <a:spcBef>
                <a:spcPts val="0"/>
              </a:spcBef>
              <a:spcAft>
                <a:spcPts val="0"/>
              </a:spcAft>
              <a:buSzPts val="700"/>
              <a:buNone/>
              <a:defRPr sz="900"/>
            </a:lvl8pPr>
            <a:lvl9pPr lvl="8" rtl="0">
              <a:spcBef>
                <a:spcPts val="0"/>
              </a:spcBef>
              <a:spcAft>
                <a:spcPts val="0"/>
              </a:spcAft>
              <a:buSzPts val="700"/>
              <a:buNone/>
              <a:defRPr sz="900"/>
            </a:lvl9pPr>
          </a:lstStyle>
          <a:p/>
        </p:txBody>
      </p:sp>
      <p:sp>
        <p:nvSpPr>
          <p:cNvPr id="84" name="Google Shape;84;p13"/>
          <p:cNvSpPr txBox="1"/>
          <p:nvPr>
            <p:ph idx="1" type="body"/>
          </p:nvPr>
        </p:nvSpPr>
        <p:spPr>
          <a:xfrm>
            <a:off x="228600" y="800100"/>
            <a:ext cx="4114800" cy="2263200"/>
          </a:xfrm>
          <a:prstGeom prst="rect">
            <a:avLst/>
          </a:prstGeom>
          <a:noFill/>
          <a:ln>
            <a:noFill/>
          </a:ln>
        </p:spPr>
        <p:txBody>
          <a:bodyPr anchorCtr="0" anchor="t" bIns="22850" lIns="45725" spcFirstLastPara="1" rIns="45725" wrap="square" tIns="22850">
            <a:normAutofit/>
          </a:bodyPr>
          <a:lstStyle>
            <a:lvl1pPr indent="-330200" lvl="0" marL="4572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85" name="Google Shape;85;p13"/>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marR="0" rtl="0" algn="l">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86" name="Google Shape;86;p13"/>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marR="0" rtl="0" algn="ctr">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87" name="Google Shape;87;p13"/>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rtl="0" algn="r">
              <a:spcBef>
                <a:spcPts val="0"/>
              </a:spcBef>
              <a:buNone/>
              <a:defRPr b="0" i="0" sz="600" u="none" cap="none" strike="noStrike">
                <a:solidFill>
                  <a:srgbClr val="888888"/>
                </a:solidFill>
                <a:latin typeface="Calibri"/>
                <a:ea typeface="Calibri"/>
                <a:cs typeface="Calibri"/>
                <a:sym typeface="Calibri"/>
              </a:defRPr>
            </a:lvl1pPr>
            <a:lvl2pPr indent="0" lvl="1" marL="0" marR="0" rtl="0" algn="r">
              <a:spcBef>
                <a:spcPts val="0"/>
              </a:spcBef>
              <a:buNone/>
              <a:defRPr b="0" i="0" sz="600" u="none" cap="none" strike="noStrike">
                <a:solidFill>
                  <a:srgbClr val="888888"/>
                </a:solidFill>
                <a:latin typeface="Calibri"/>
                <a:ea typeface="Calibri"/>
                <a:cs typeface="Calibri"/>
                <a:sym typeface="Calibri"/>
              </a:defRPr>
            </a:lvl2pPr>
            <a:lvl3pPr indent="0" lvl="2" marL="0" marR="0" rtl="0" algn="r">
              <a:spcBef>
                <a:spcPts val="0"/>
              </a:spcBef>
              <a:buNone/>
              <a:defRPr b="0" i="0" sz="600" u="none" cap="none" strike="noStrike">
                <a:solidFill>
                  <a:srgbClr val="888888"/>
                </a:solidFill>
                <a:latin typeface="Calibri"/>
                <a:ea typeface="Calibri"/>
                <a:cs typeface="Calibri"/>
                <a:sym typeface="Calibri"/>
              </a:defRPr>
            </a:lvl3pPr>
            <a:lvl4pPr indent="0" lvl="3" marL="0" marR="0" rtl="0" algn="r">
              <a:spcBef>
                <a:spcPts val="0"/>
              </a:spcBef>
              <a:buNone/>
              <a:defRPr b="0" i="0" sz="600" u="none" cap="none" strike="noStrike">
                <a:solidFill>
                  <a:srgbClr val="888888"/>
                </a:solidFill>
                <a:latin typeface="Calibri"/>
                <a:ea typeface="Calibri"/>
                <a:cs typeface="Calibri"/>
                <a:sym typeface="Calibri"/>
              </a:defRPr>
            </a:lvl4pPr>
            <a:lvl5pPr indent="0" lvl="4" marL="0" marR="0" rtl="0" algn="r">
              <a:spcBef>
                <a:spcPts val="0"/>
              </a:spcBef>
              <a:buNone/>
              <a:defRPr b="0" i="0" sz="600" u="none" cap="none" strike="noStrike">
                <a:solidFill>
                  <a:srgbClr val="888888"/>
                </a:solidFill>
                <a:latin typeface="Calibri"/>
                <a:ea typeface="Calibri"/>
                <a:cs typeface="Calibri"/>
                <a:sym typeface="Calibri"/>
              </a:defRPr>
            </a:lvl5pPr>
            <a:lvl6pPr indent="0" lvl="5" marL="0" marR="0" rtl="0" algn="r">
              <a:spcBef>
                <a:spcPts val="0"/>
              </a:spcBef>
              <a:buNone/>
              <a:defRPr b="0" i="0" sz="600" u="none" cap="none" strike="noStrike">
                <a:solidFill>
                  <a:srgbClr val="888888"/>
                </a:solidFill>
                <a:latin typeface="Calibri"/>
                <a:ea typeface="Calibri"/>
                <a:cs typeface="Calibri"/>
                <a:sym typeface="Calibri"/>
              </a:defRPr>
            </a:lvl6pPr>
            <a:lvl7pPr indent="0" lvl="6" marL="0" marR="0" rtl="0" algn="r">
              <a:spcBef>
                <a:spcPts val="0"/>
              </a:spcBef>
              <a:buNone/>
              <a:defRPr b="0" i="0" sz="600" u="none" cap="none" strike="noStrike">
                <a:solidFill>
                  <a:srgbClr val="888888"/>
                </a:solidFill>
                <a:latin typeface="Calibri"/>
                <a:ea typeface="Calibri"/>
                <a:cs typeface="Calibri"/>
                <a:sym typeface="Calibri"/>
              </a:defRPr>
            </a:lvl7pPr>
            <a:lvl8pPr indent="0" lvl="7" marL="0" marR="0" rtl="0" algn="r">
              <a:spcBef>
                <a:spcPts val="0"/>
              </a:spcBef>
              <a:buNone/>
              <a:defRPr b="0" i="0" sz="600" u="none" cap="none" strike="noStrike">
                <a:solidFill>
                  <a:srgbClr val="888888"/>
                </a:solidFill>
                <a:latin typeface="Calibri"/>
                <a:ea typeface="Calibri"/>
                <a:cs typeface="Calibri"/>
                <a:sym typeface="Calibri"/>
              </a:defRPr>
            </a:lvl8pPr>
            <a:lvl9pPr indent="0" lvl="8" marL="0" marR="0" rtl="0" algn="r">
              <a:spcBef>
                <a:spcPts val="0"/>
              </a:spcBef>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1" Type="http://schemas.openxmlformats.org/officeDocument/2006/relationships/hyperlink" Target="https://docs.google.com/document/d/1NqVkR2mbOlYjNwZDGBODbmyjsyJIp0DgXPjfCpATABs/edit?tab=t.0" TargetMode="External"/><Relationship Id="rId10" Type="http://schemas.openxmlformats.org/officeDocument/2006/relationships/hyperlink" Target="https://www.mtwp.net/download/?d=9054" TargetMode="External"/><Relationship Id="rId12" Type="http://schemas.openxmlformats.org/officeDocument/2006/relationships/image" Target="../media/image14.png"/><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hyperlink" Target="https://www.mtwp.net/download/?d=7413" TargetMode="External"/><Relationship Id="rId9" Type="http://schemas.openxmlformats.org/officeDocument/2006/relationships/hyperlink" Target="https://go.boarddocs.com/pa/mant/Board.nsf/goto?open&amp;id=C5KGS54527C1" TargetMode="External"/><Relationship Id="rId5" Type="http://schemas.openxmlformats.org/officeDocument/2006/relationships/hyperlink" Target="https://go.boarddocs.com/pa/mant/Board.nsf/goto?open&amp;id=BV2RJD6E32E6" TargetMode="External"/><Relationship Id="rId6" Type="http://schemas.openxmlformats.org/officeDocument/2006/relationships/hyperlink" Target="https://go.boarddocs.com/pa/mant/Board.nsf/goto?open&amp;id=CVDRCE6D34A8" TargetMode="External"/><Relationship Id="rId7" Type="http://schemas.openxmlformats.org/officeDocument/2006/relationships/hyperlink" Target="https://go.boarddocs.com/pa/mant/Board.nsf/goto?open&amp;id=D5JNDG5F6D1A" TargetMode="External"/><Relationship Id="rId8" Type="http://schemas.openxmlformats.org/officeDocument/2006/relationships/hyperlink" Target="https://go.boarddocs.com/pa/mant/Board.nsf/goto?open&amp;id=C5KGN444905B"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hyperlink" Target="mailto:haefelst@mtwp.net" TargetMode="External"/><Relationship Id="rId4" Type="http://schemas.openxmlformats.org/officeDocument/2006/relationships/hyperlink" Target="mailto:covachre@mtwp.net" TargetMode="External"/><Relationship Id="rId5" Type="http://schemas.openxmlformats.org/officeDocument/2006/relationships/hyperlink" Target="mailto:reedca@mtwp.net" TargetMode="External"/><Relationship Id="rId6"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hyperlink" Target="http://www.healthyroster.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6.xml"/><Relationship Id="rId3" Type="http://schemas.openxmlformats.org/officeDocument/2006/relationships/image" Target="../media/image25.png"/><Relationship Id="rId4" Type="http://schemas.openxmlformats.org/officeDocument/2006/relationships/image" Target="../media/image13.png"/><Relationship Id="rId5" Type="http://schemas.openxmlformats.org/officeDocument/2006/relationships/image" Target="../media/image29.png"/><Relationship Id="rId6"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7.xml"/><Relationship Id="rId3" Type="http://schemas.openxmlformats.org/officeDocument/2006/relationships/hyperlink" Target="https://www.youtube.com/watch?v=TblNUSzO8aw" TargetMode="Externa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1.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1.png"/><Relationship Id="rId4" Type="http://schemas.openxmlformats.org/officeDocument/2006/relationships/hyperlink" Target="https://docs.google.com/document/d/126MMbVI267mdeuaH8t8TC0WY9acX4XiB/edit?usp=sharing&amp;ouid=104055380787672297716&amp;rtpof=true&amp;sd=true" TargetMode="External"/><Relationship Id="rId5" Type="http://schemas.openxmlformats.org/officeDocument/2006/relationships/hyperlink" Target="https://docs.google.com/document/d/1pEqzLEUnjopTupQ8j5lVzid_wVAGvC3BGQSMczPUXh0/edit?usp=sharing" TargetMode="External"/><Relationship Id="rId6"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hyperlink" Target="https://docs.google.com/presentation/d/1h950bkfqrH3eRdfnSuzY8fdADg5RuSdn9QkjSFw8GE4/edit?usp=sharing" TargetMode="External"/><Relationship Id="rId5"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1.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hyperlink" Target="mailto:hollenti@mtwp.net" TargetMode="External"/><Relationship Id="rId5" Type="http://schemas.openxmlformats.org/officeDocument/2006/relationships/hyperlink" Target="mailto:rhinieam@mtwp.net" TargetMode="External"/><Relationship Id="rId6" Type="http://schemas.openxmlformats.org/officeDocument/2006/relationships/hyperlink" Target="mailto:gaisseji@mtwp.net" TargetMode="External"/><Relationship Id="rId7" Type="http://schemas.openxmlformats.org/officeDocument/2006/relationships/hyperlink" Target="mailto:haefelst@mtwp.net" TargetMode="External"/><Relationship Id="rId8"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hyperlink" Target="http://www.safe2saypa.org/" TargetMode="External"/><Relationship Id="rId5"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868"/>
        </a:solidFill>
      </p:bgPr>
    </p:bg>
    <p:spTree>
      <p:nvGrpSpPr>
        <p:cNvPr id="168" name="Shape 168"/>
        <p:cNvGrpSpPr/>
        <p:nvPr/>
      </p:nvGrpSpPr>
      <p:grpSpPr>
        <a:xfrm>
          <a:off x="0" y="0"/>
          <a:ext cx="0" cy="0"/>
          <a:chOff x="0" y="0"/>
          <a:chExt cx="0" cy="0"/>
        </a:xfrm>
      </p:grpSpPr>
      <p:sp>
        <p:nvSpPr>
          <p:cNvPr id="169" name="Google Shape;169;p27"/>
          <p:cNvSpPr txBox="1"/>
          <p:nvPr/>
        </p:nvSpPr>
        <p:spPr>
          <a:xfrm>
            <a:off x="4497700" y="167150"/>
            <a:ext cx="4331400" cy="45423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t/>
            </a:r>
            <a:endParaRPr b="1" sz="3400">
              <a:solidFill>
                <a:schemeClr val="lt1"/>
              </a:solidFill>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3400">
                <a:solidFill>
                  <a:schemeClr val="lt1"/>
                </a:solidFill>
                <a:latin typeface="Times New Roman"/>
                <a:ea typeface="Times New Roman"/>
                <a:cs typeface="Times New Roman"/>
                <a:sym typeface="Times New Roman"/>
              </a:rPr>
              <a:t>Spring 2026</a:t>
            </a:r>
            <a:endParaRPr b="1" sz="3400">
              <a:solidFill>
                <a:schemeClr val="lt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b="1" sz="3400">
              <a:solidFill>
                <a:schemeClr val="lt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lang="en" sz="3400">
                <a:solidFill>
                  <a:schemeClr val="lt1"/>
                </a:solidFill>
                <a:latin typeface="Times New Roman"/>
                <a:ea typeface="Times New Roman"/>
                <a:cs typeface="Times New Roman"/>
                <a:sym typeface="Times New Roman"/>
              </a:rPr>
              <a:t>Student Athlete/Parent </a:t>
            </a:r>
            <a:endParaRPr b="1" sz="3400">
              <a:solidFill>
                <a:schemeClr val="lt1"/>
              </a:solidFill>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3400">
                <a:solidFill>
                  <a:schemeClr val="lt1"/>
                </a:solidFill>
                <a:latin typeface="Times New Roman"/>
                <a:ea typeface="Times New Roman"/>
                <a:cs typeface="Times New Roman"/>
                <a:sym typeface="Times New Roman"/>
              </a:rPr>
              <a:t>Meeting </a:t>
            </a:r>
            <a:endParaRPr b="1" sz="3400">
              <a:solidFill>
                <a:schemeClr val="lt1"/>
              </a:solidFill>
              <a:latin typeface="Times New Roman"/>
              <a:ea typeface="Times New Roman"/>
              <a:cs typeface="Times New Roman"/>
              <a:sym typeface="Times New Roman"/>
            </a:endParaRPr>
          </a:p>
          <a:p>
            <a:pPr indent="0" lvl="0" marL="0" rtl="0" algn="ctr">
              <a:lnSpc>
                <a:spcPct val="115000"/>
              </a:lnSpc>
              <a:spcBef>
                <a:spcPts val="0"/>
              </a:spcBef>
              <a:spcAft>
                <a:spcPts val="0"/>
              </a:spcAft>
              <a:buNone/>
            </a:pPr>
            <a:r>
              <a:t/>
            </a:r>
            <a:endParaRPr b="1" sz="2400">
              <a:solidFill>
                <a:schemeClr val="lt1"/>
              </a:solidFill>
              <a:latin typeface="Raleway"/>
              <a:ea typeface="Raleway"/>
              <a:cs typeface="Raleway"/>
              <a:sym typeface="Raleway"/>
            </a:endParaRPr>
          </a:p>
          <a:p>
            <a:pPr indent="0" lvl="0" marL="1371600" rtl="0" algn="r">
              <a:spcBef>
                <a:spcPts val="0"/>
              </a:spcBef>
              <a:spcAft>
                <a:spcPts val="0"/>
              </a:spcAft>
              <a:buNone/>
            </a:pPr>
            <a:r>
              <a:t/>
            </a:r>
            <a:endParaRPr b="1" sz="3600">
              <a:solidFill>
                <a:srgbClr val="FCFCFD"/>
              </a:solidFill>
              <a:latin typeface="Raleway"/>
              <a:ea typeface="Raleway"/>
              <a:cs typeface="Raleway"/>
              <a:sym typeface="Raleway"/>
            </a:endParaRPr>
          </a:p>
          <a:p>
            <a:pPr indent="0" lvl="0" marL="1371600" rtl="0" algn="r">
              <a:spcBef>
                <a:spcPts val="0"/>
              </a:spcBef>
              <a:spcAft>
                <a:spcPts val="0"/>
              </a:spcAft>
              <a:buNone/>
            </a:pPr>
            <a:r>
              <a:rPr b="1" lang="en" sz="3600">
                <a:solidFill>
                  <a:srgbClr val="FCFCFD"/>
                </a:solidFill>
                <a:latin typeface="Raleway"/>
                <a:ea typeface="Raleway"/>
                <a:cs typeface="Raleway"/>
                <a:sym typeface="Raleway"/>
              </a:rPr>
              <a:t> </a:t>
            </a:r>
            <a:endParaRPr b="1" sz="4800">
              <a:solidFill>
                <a:srgbClr val="FCFCFD"/>
              </a:solidFill>
              <a:latin typeface="Lato"/>
              <a:ea typeface="Lato"/>
              <a:cs typeface="Lato"/>
              <a:sym typeface="Lato"/>
            </a:endParaRPr>
          </a:p>
        </p:txBody>
      </p:sp>
      <p:sp>
        <p:nvSpPr>
          <p:cNvPr id="170" name="Google Shape;170;p27"/>
          <p:cNvSpPr/>
          <p:nvPr/>
        </p:nvSpPr>
        <p:spPr>
          <a:xfrm>
            <a:off x="88450" y="4541224"/>
            <a:ext cx="9144000" cy="373200"/>
          </a:xfrm>
          <a:prstGeom prst="rect">
            <a:avLst/>
          </a:prstGeom>
          <a:solidFill>
            <a:srgbClr val="FCFCFD"/>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71" name="Google Shape;171;p27"/>
          <p:cNvSpPr/>
          <p:nvPr/>
        </p:nvSpPr>
        <p:spPr>
          <a:xfrm>
            <a:off x="380295" y="0"/>
            <a:ext cx="3588544" cy="4489472"/>
          </a:xfrm>
          <a:custGeom>
            <a:rect b="b" l="l" r="r" t="t"/>
            <a:pathLst>
              <a:path extrusionOk="0" h="2394385" w="1913890">
                <a:moveTo>
                  <a:pt x="0" y="0"/>
                </a:moveTo>
                <a:lnTo>
                  <a:pt x="1913890" y="0"/>
                </a:lnTo>
                <a:lnTo>
                  <a:pt x="1913890" y="2394385"/>
                </a:lnTo>
                <a:lnTo>
                  <a:pt x="0" y="2394385"/>
                </a:lnTo>
                <a:close/>
              </a:path>
            </a:pathLst>
          </a:custGeom>
          <a:solidFill>
            <a:srgbClr val="FCFCFD"/>
          </a:solidFill>
          <a:ln>
            <a:noFill/>
          </a:ln>
        </p:spPr>
      </p:sp>
      <p:pic>
        <p:nvPicPr>
          <p:cNvPr id="172" name="Google Shape;172;p27"/>
          <p:cNvPicPr preferRelativeResize="0"/>
          <p:nvPr/>
        </p:nvPicPr>
        <p:blipFill rotWithShape="1">
          <a:blip r:embed="rId3">
            <a:alphaModFix/>
          </a:blip>
          <a:srcRect b="0" l="0" r="0" t="0"/>
          <a:stretch/>
        </p:blipFill>
        <p:spPr>
          <a:xfrm>
            <a:off x="599273" y="617904"/>
            <a:ext cx="3227384" cy="325366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CFD"/>
        </a:solidFill>
      </p:bgPr>
    </p:bg>
    <p:spTree>
      <p:nvGrpSpPr>
        <p:cNvPr id="253" name="Shape 253"/>
        <p:cNvGrpSpPr/>
        <p:nvPr/>
      </p:nvGrpSpPr>
      <p:grpSpPr>
        <a:xfrm>
          <a:off x="0" y="0"/>
          <a:ext cx="0" cy="0"/>
          <a:chOff x="0" y="0"/>
          <a:chExt cx="0" cy="0"/>
        </a:xfrm>
      </p:grpSpPr>
      <p:sp>
        <p:nvSpPr>
          <p:cNvPr id="254" name="Google Shape;254;p36"/>
          <p:cNvSpPr txBox="1"/>
          <p:nvPr/>
        </p:nvSpPr>
        <p:spPr>
          <a:xfrm>
            <a:off x="-707025" y="1201275"/>
            <a:ext cx="9144000" cy="2438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sz="2100">
              <a:solidFill>
                <a:schemeClr val="dk1"/>
              </a:solidFill>
              <a:latin typeface="Times New Roman"/>
              <a:ea typeface="Times New Roman"/>
              <a:cs typeface="Times New Roman"/>
              <a:sym typeface="Times New Roman"/>
            </a:endParaRPr>
          </a:p>
          <a:p>
            <a:pPr indent="-361950" lvl="1" marL="1828800" rtl="0" algn="l">
              <a:spcBef>
                <a:spcPts val="0"/>
              </a:spcBef>
              <a:spcAft>
                <a:spcPts val="0"/>
              </a:spcAft>
              <a:buClr>
                <a:schemeClr val="dk1"/>
              </a:buClr>
              <a:buSzPts val="2100"/>
              <a:buFont typeface="Times New Roman"/>
              <a:buChar char="○"/>
            </a:pPr>
            <a:r>
              <a:rPr lang="en" sz="2100">
                <a:solidFill>
                  <a:schemeClr val="dk1"/>
                </a:solidFill>
                <a:latin typeface="Times New Roman"/>
                <a:ea typeface="Times New Roman"/>
                <a:cs typeface="Times New Roman"/>
                <a:sym typeface="Times New Roman"/>
              </a:rPr>
              <a:t>Wait for information to be communicated by the school/coach</a:t>
            </a:r>
            <a:endParaRPr sz="2100">
              <a:solidFill>
                <a:schemeClr val="dk1"/>
              </a:solidFill>
              <a:latin typeface="Times New Roman"/>
              <a:ea typeface="Times New Roman"/>
              <a:cs typeface="Times New Roman"/>
              <a:sym typeface="Times New Roman"/>
            </a:endParaRPr>
          </a:p>
          <a:p>
            <a:pPr indent="-361950" lvl="1" marL="1828800" rtl="0" algn="l">
              <a:spcBef>
                <a:spcPts val="0"/>
              </a:spcBef>
              <a:spcAft>
                <a:spcPts val="0"/>
              </a:spcAft>
              <a:buClr>
                <a:schemeClr val="dk1"/>
              </a:buClr>
              <a:buSzPts val="2100"/>
              <a:buFont typeface="Times New Roman"/>
              <a:buChar char="○"/>
            </a:pPr>
            <a:r>
              <a:rPr lang="en" sz="2100">
                <a:solidFill>
                  <a:schemeClr val="dk1"/>
                </a:solidFill>
                <a:latin typeface="Times New Roman"/>
                <a:ea typeface="Times New Roman"/>
                <a:cs typeface="Times New Roman"/>
                <a:sym typeface="Times New Roman"/>
              </a:rPr>
              <a:t>We will try to make a call on games/practice prior to noon each day.</a:t>
            </a:r>
            <a:endParaRPr sz="2100">
              <a:solidFill>
                <a:schemeClr val="dk1"/>
              </a:solidFill>
              <a:latin typeface="Times New Roman"/>
              <a:ea typeface="Times New Roman"/>
              <a:cs typeface="Times New Roman"/>
              <a:sym typeface="Times New Roman"/>
            </a:endParaRPr>
          </a:p>
          <a:p>
            <a:pPr indent="-361950" lvl="1" marL="1828800" rtl="0" algn="l">
              <a:spcBef>
                <a:spcPts val="0"/>
              </a:spcBef>
              <a:spcAft>
                <a:spcPts val="0"/>
              </a:spcAft>
              <a:buClr>
                <a:schemeClr val="dk1"/>
              </a:buClr>
              <a:buSzPts val="2100"/>
              <a:buFont typeface="Times New Roman"/>
              <a:buChar char="○"/>
            </a:pPr>
            <a:r>
              <a:rPr lang="en" sz="2100">
                <a:solidFill>
                  <a:schemeClr val="dk1"/>
                </a:solidFill>
                <a:latin typeface="Times New Roman"/>
                <a:ea typeface="Times New Roman"/>
                <a:cs typeface="Times New Roman"/>
                <a:sym typeface="Times New Roman"/>
              </a:rPr>
              <a:t>Any alternative practice plans will be communicated by the coach</a:t>
            </a:r>
            <a:endParaRPr sz="2100">
              <a:solidFill>
                <a:schemeClr val="dk1"/>
              </a:solidFill>
              <a:latin typeface="Times New Roman"/>
              <a:ea typeface="Times New Roman"/>
              <a:cs typeface="Times New Roman"/>
              <a:sym typeface="Times New Roman"/>
            </a:endParaRPr>
          </a:p>
          <a:p>
            <a:pPr indent="-361950" lvl="1" marL="1828800" rtl="0" algn="l">
              <a:spcBef>
                <a:spcPts val="0"/>
              </a:spcBef>
              <a:spcAft>
                <a:spcPts val="0"/>
              </a:spcAft>
              <a:buClr>
                <a:schemeClr val="dk1"/>
              </a:buClr>
              <a:buSzPts val="2100"/>
              <a:buFont typeface="Times New Roman"/>
              <a:buChar char="○"/>
            </a:pPr>
            <a:r>
              <a:rPr lang="en" sz="2100">
                <a:solidFill>
                  <a:schemeClr val="dk1"/>
                </a:solidFill>
                <a:latin typeface="Times New Roman"/>
                <a:ea typeface="Times New Roman"/>
                <a:cs typeface="Times New Roman"/>
                <a:sym typeface="Times New Roman"/>
              </a:rPr>
              <a:t>Next Available Date!</a:t>
            </a:r>
            <a:endParaRPr sz="21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p:txBody>
      </p:sp>
      <p:sp>
        <p:nvSpPr>
          <p:cNvPr id="255" name="Google Shape;255;p36"/>
          <p:cNvSpPr txBox="1"/>
          <p:nvPr/>
        </p:nvSpPr>
        <p:spPr>
          <a:xfrm>
            <a:off x="458325" y="220225"/>
            <a:ext cx="7086900" cy="7203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lnSpc>
                <a:spcPct val="130000"/>
              </a:lnSpc>
              <a:spcBef>
                <a:spcPts val="0"/>
              </a:spcBef>
              <a:spcAft>
                <a:spcPts val="0"/>
              </a:spcAft>
              <a:buClr>
                <a:schemeClr val="dk1"/>
              </a:buClr>
              <a:buFont typeface="Arial"/>
              <a:buNone/>
            </a:pPr>
            <a:r>
              <a:rPr b="1" lang="en" sz="3300">
                <a:solidFill>
                  <a:srgbClr val="022E5F"/>
                </a:solidFill>
                <a:latin typeface="Lato"/>
                <a:ea typeface="Lato"/>
                <a:cs typeface="Lato"/>
                <a:sym typeface="Lato"/>
              </a:rPr>
              <a:t>School Closings/Postponements</a:t>
            </a:r>
            <a:endParaRPr sz="1500"/>
          </a:p>
        </p:txBody>
      </p:sp>
      <p:sp>
        <p:nvSpPr>
          <p:cNvPr id="256" name="Google Shape;256;p36"/>
          <p:cNvSpPr/>
          <p:nvPr/>
        </p:nvSpPr>
        <p:spPr>
          <a:xfrm>
            <a:off x="0" y="4704352"/>
            <a:ext cx="9144000" cy="439200"/>
          </a:xfrm>
          <a:prstGeom prst="rect">
            <a:avLst/>
          </a:prstGeom>
          <a:solidFill>
            <a:srgbClr val="00286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257" name="Google Shape;257;p36"/>
          <p:cNvPicPr preferRelativeResize="0"/>
          <p:nvPr/>
        </p:nvPicPr>
        <p:blipFill rotWithShape="1">
          <a:blip r:embed="rId3">
            <a:alphaModFix/>
          </a:blip>
          <a:srcRect b="0" l="0" r="0" t="0"/>
          <a:stretch/>
        </p:blipFill>
        <p:spPr>
          <a:xfrm>
            <a:off x="8088477" y="133721"/>
            <a:ext cx="886125" cy="893325"/>
          </a:xfrm>
          <a:prstGeom prst="rect">
            <a:avLst/>
          </a:prstGeom>
          <a:noFill/>
          <a:ln>
            <a:noFill/>
          </a:ln>
        </p:spPr>
      </p:pic>
      <p:pic>
        <p:nvPicPr>
          <p:cNvPr id="258" name="Google Shape;258;p36"/>
          <p:cNvPicPr preferRelativeResize="0"/>
          <p:nvPr/>
        </p:nvPicPr>
        <p:blipFill>
          <a:blip r:embed="rId4">
            <a:alphaModFix/>
          </a:blip>
          <a:stretch>
            <a:fillRect/>
          </a:stretch>
        </p:blipFill>
        <p:spPr>
          <a:xfrm>
            <a:off x="6507613" y="2737475"/>
            <a:ext cx="2466975" cy="1847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CFD"/>
        </a:solidFill>
      </p:bgPr>
    </p:bg>
    <p:spTree>
      <p:nvGrpSpPr>
        <p:cNvPr id="262" name="Shape 262"/>
        <p:cNvGrpSpPr/>
        <p:nvPr/>
      </p:nvGrpSpPr>
      <p:grpSpPr>
        <a:xfrm>
          <a:off x="0" y="0"/>
          <a:ext cx="0" cy="0"/>
          <a:chOff x="0" y="0"/>
          <a:chExt cx="0" cy="0"/>
        </a:xfrm>
      </p:grpSpPr>
      <p:sp>
        <p:nvSpPr>
          <p:cNvPr id="263" name="Google Shape;263;p37"/>
          <p:cNvSpPr txBox="1"/>
          <p:nvPr/>
        </p:nvSpPr>
        <p:spPr>
          <a:xfrm>
            <a:off x="-635600" y="1002425"/>
            <a:ext cx="8325000" cy="1930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355600" lvl="1" marL="18288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Covered by specific School Board Policies (Next Slide) </a:t>
            </a:r>
            <a:endParaRPr sz="2000">
              <a:solidFill>
                <a:schemeClr val="dk1"/>
              </a:solidFill>
              <a:latin typeface="Times New Roman"/>
              <a:ea typeface="Times New Roman"/>
              <a:cs typeface="Times New Roman"/>
              <a:sym typeface="Times New Roman"/>
            </a:endParaRPr>
          </a:p>
          <a:p>
            <a:pPr indent="-355600" lvl="1" marL="18288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Zero Tolerance</a:t>
            </a:r>
            <a:endParaRPr sz="2000">
              <a:solidFill>
                <a:schemeClr val="dk1"/>
              </a:solidFill>
              <a:latin typeface="Times New Roman"/>
              <a:ea typeface="Times New Roman"/>
              <a:cs typeface="Times New Roman"/>
              <a:sym typeface="Times New Roman"/>
            </a:endParaRPr>
          </a:p>
          <a:p>
            <a:pPr indent="-355600" lvl="1" marL="18288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Report any issues to Coach/AD/Principal ASAP </a:t>
            </a:r>
            <a:endParaRPr sz="20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p:txBody>
      </p:sp>
      <p:sp>
        <p:nvSpPr>
          <p:cNvPr id="264" name="Google Shape;264;p37"/>
          <p:cNvSpPr txBox="1"/>
          <p:nvPr/>
        </p:nvSpPr>
        <p:spPr>
          <a:xfrm>
            <a:off x="387175" y="53375"/>
            <a:ext cx="7507200" cy="920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2100">
              <a:solidFill>
                <a:schemeClr val="dk1"/>
              </a:solidFill>
              <a:latin typeface="Times New Roman"/>
              <a:ea typeface="Times New Roman"/>
              <a:cs typeface="Times New Roman"/>
              <a:sym typeface="Times New Roman"/>
            </a:endParaRPr>
          </a:p>
          <a:p>
            <a:pPr indent="0" lvl="0" marL="0" rtl="0" algn="l">
              <a:lnSpc>
                <a:spcPct val="130000"/>
              </a:lnSpc>
              <a:spcBef>
                <a:spcPts val="0"/>
              </a:spcBef>
              <a:spcAft>
                <a:spcPts val="0"/>
              </a:spcAft>
              <a:buNone/>
            </a:pPr>
            <a:r>
              <a:rPr b="1" lang="en" sz="2500">
                <a:solidFill>
                  <a:srgbClr val="022E5F"/>
                </a:solidFill>
                <a:latin typeface="Lato"/>
                <a:ea typeface="Lato"/>
                <a:cs typeface="Lato"/>
                <a:sym typeface="Lato"/>
              </a:rPr>
              <a:t>Hazing, Bullying, Physical Altercations:  </a:t>
            </a:r>
            <a:endParaRPr b="1" sz="3700">
              <a:solidFill>
                <a:srgbClr val="022E5F"/>
              </a:solidFill>
              <a:latin typeface="Lato"/>
              <a:ea typeface="Lato"/>
              <a:cs typeface="Lato"/>
              <a:sym typeface="Lato"/>
            </a:endParaRPr>
          </a:p>
        </p:txBody>
      </p:sp>
      <p:sp>
        <p:nvSpPr>
          <p:cNvPr id="265" name="Google Shape;265;p37"/>
          <p:cNvSpPr/>
          <p:nvPr/>
        </p:nvSpPr>
        <p:spPr>
          <a:xfrm>
            <a:off x="0" y="4704352"/>
            <a:ext cx="9144000" cy="439200"/>
          </a:xfrm>
          <a:prstGeom prst="rect">
            <a:avLst/>
          </a:prstGeom>
          <a:solidFill>
            <a:srgbClr val="00286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266" name="Google Shape;266;p37"/>
          <p:cNvPicPr preferRelativeResize="0"/>
          <p:nvPr/>
        </p:nvPicPr>
        <p:blipFill rotWithShape="1">
          <a:blip r:embed="rId3">
            <a:alphaModFix/>
          </a:blip>
          <a:srcRect b="0" l="0" r="0" t="0"/>
          <a:stretch/>
        </p:blipFill>
        <p:spPr>
          <a:xfrm>
            <a:off x="8088477" y="133721"/>
            <a:ext cx="886125" cy="893325"/>
          </a:xfrm>
          <a:prstGeom prst="rect">
            <a:avLst/>
          </a:prstGeom>
          <a:noFill/>
          <a:ln>
            <a:noFill/>
          </a:ln>
        </p:spPr>
      </p:pic>
      <p:pic>
        <p:nvPicPr>
          <p:cNvPr id="267" name="Google Shape;267;p37"/>
          <p:cNvPicPr preferRelativeResize="0"/>
          <p:nvPr/>
        </p:nvPicPr>
        <p:blipFill>
          <a:blip r:embed="rId4">
            <a:alphaModFix/>
          </a:blip>
          <a:stretch>
            <a:fillRect/>
          </a:stretch>
        </p:blipFill>
        <p:spPr>
          <a:xfrm>
            <a:off x="6405563" y="2961263"/>
            <a:ext cx="2619375" cy="1743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CFD"/>
        </a:solidFill>
      </p:bgPr>
    </p:bg>
    <p:spTree>
      <p:nvGrpSpPr>
        <p:cNvPr id="271" name="Shape 271"/>
        <p:cNvGrpSpPr/>
        <p:nvPr/>
      </p:nvGrpSpPr>
      <p:grpSpPr>
        <a:xfrm>
          <a:off x="0" y="0"/>
          <a:ext cx="0" cy="0"/>
          <a:chOff x="0" y="0"/>
          <a:chExt cx="0" cy="0"/>
        </a:xfrm>
      </p:grpSpPr>
      <p:sp>
        <p:nvSpPr>
          <p:cNvPr id="272" name="Google Shape;272;p38"/>
          <p:cNvSpPr txBox="1"/>
          <p:nvPr/>
        </p:nvSpPr>
        <p:spPr>
          <a:xfrm>
            <a:off x="622597" y="1263200"/>
            <a:ext cx="8042700" cy="246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000000"/>
              </a:buClr>
              <a:buFont typeface="Arial"/>
              <a:buNone/>
            </a:pPr>
            <a:r>
              <a:t/>
            </a:r>
            <a:endParaRPr b="1" sz="1600">
              <a:solidFill>
                <a:srgbClr val="002868"/>
              </a:solidFill>
              <a:latin typeface="Lato"/>
              <a:ea typeface="Lato"/>
              <a:cs typeface="Lato"/>
              <a:sym typeface="Lato"/>
            </a:endParaRPr>
          </a:p>
        </p:txBody>
      </p:sp>
      <p:sp>
        <p:nvSpPr>
          <p:cNvPr id="273" name="Google Shape;273;p38"/>
          <p:cNvSpPr txBox="1"/>
          <p:nvPr/>
        </p:nvSpPr>
        <p:spPr>
          <a:xfrm>
            <a:off x="161850" y="326438"/>
            <a:ext cx="8098200" cy="5079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lang="en" sz="3300">
                <a:solidFill>
                  <a:srgbClr val="022E5F"/>
                </a:solidFill>
                <a:latin typeface="Lato"/>
                <a:ea typeface="Lato"/>
                <a:cs typeface="Lato"/>
                <a:sym typeface="Lato"/>
              </a:rPr>
              <a:t>Township Specific Forms &amp; Requirements</a:t>
            </a:r>
            <a:endParaRPr b="1" sz="3300">
              <a:solidFill>
                <a:srgbClr val="022E5F"/>
              </a:solidFill>
              <a:latin typeface="Lato"/>
              <a:ea typeface="Lato"/>
              <a:cs typeface="Lato"/>
              <a:sym typeface="Lato"/>
            </a:endParaRPr>
          </a:p>
        </p:txBody>
      </p:sp>
      <p:sp>
        <p:nvSpPr>
          <p:cNvPr id="274" name="Google Shape;274;p38"/>
          <p:cNvSpPr/>
          <p:nvPr/>
        </p:nvSpPr>
        <p:spPr>
          <a:xfrm>
            <a:off x="0" y="4704352"/>
            <a:ext cx="9144000" cy="439200"/>
          </a:xfrm>
          <a:prstGeom prst="rect">
            <a:avLst/>
          </a:prstGeom>
          <a:solidFill>
            <a:srgbClr val="00286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275" name="Google Shape;275;p38"/>
          <p:cNvPicPr preferRelativeResize="0"/>
          <p:nvPr/>
        </p:nvPicPr>
        <p:blipFill rotWithShape="1">
          <a:blip r:embed="rId3">
            <a:alphaModFix/>
          </a:blip>
          <a:srcRect b="0" l="0" r="0" t="0"/>
          <a:stretch/>
        </p:blipFill>
        <p:spPr>
          <a:xfrm>
            <a:off x="8088477" y="133721"/>
            <a:ext cx="886125" cy="893325"/>
          </a:xfrm>
          <a:prstGeom prst="rect">
            <a:avLst/>
          </a:prstGeom>
          <a:noFill/>
          <a:ln>
            <a:noFill/>
          </a:ln>
        </p:spPr>
      </p:pic>
      <p:sp>
        <p:nvSpPr>
          <p:cNvPr id="276" name="Google Shape;276;p38"/>
          <p:cNvSpPr txBox="1"/>
          <p:nvPr/>
        </p:nvSpPr>
        <p:spPr>
          <a:xfrm>
            <a:off x="559100" y="904950"/>
            <a:ext cx="8262000" cy="357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700">
              <a:solidFill>
                <a:schemeClr val="dk1"/>
              </a:solidFill>
              <a:latin typeface="Times New Roman"/>
              <a:ea typeface="Times New Roman"/>
              <a:cs typeface="Times New Roman"/>
              <a:sym typeface="Times New Roman"/>
            </a:endParaRPr>
          </a:p>
          <a:p>
            <a:pPr indent="-330200" lvl="2" marL="742950" rtl="0" algn="l">
              <a:lnSpc>
                <a:spcPct val="115000"/>
              </a:lnSpc>
              <a:spcBef>
                <a:spcPts val="0"/>
              </a:spcBef>
              <a:spcAft>
                <a:spcPts val="0"/>
              </a:spcAft>
              <a:buClr>
                <a:srgbClr val="0000FF"/>
              </a:buClr>
              <a:buSzPts val="1600"/>
              <a:buFont typeface="Times New Roman"/>
              <a:buChar char="○"/>
            </a:pPr>
            <a:r>
              <a:rPr lang="en" sz="1600" u="sng">
                <a:solidFill>
                  <a:srgbClr val="0000FF"/>
                </a:solidFill>
                <a:latin typeface="Times New Roman"/>
                <a:ea typeface="Times New Roman"/>
                <a:cs typeface="Times New Roman"/>
                <a:sym typeface="Times New Roman"/>
                <a:hlinkClick r:id="rId4">
                  <a:extLst>
                    <a:ext uri="{A12FA001-AC4F-418D-AE19-62706E023703}">
                      <ahyp:hlinkClr val="tx"/>
                    </a:ext>
                  </a:extLst>
                </a:hlinkClick>
              </a:rPr>
              <a:t>Policy Sign Off Sheet</a:t>
            </a:r>
            <a:endParaRPr sz="1600">
              <a:solidFill>
                <a:srgbClr val="0000FF"/>
              </a:solidFill>
              <a:latin typeface="Times New Roman"/>
              <a:ea typeface="Times New Roman"/>
              <a:cs typeface="Times New Roman"/>
              <a:sym typeface="Times New Roman"/>
            </a:endParaRPr>
          </a:p>
          <a:p>
            <a:pPr indent="-330200" lvl="2" marL="742950" rtl="0" algn="l">
              <a:lnSpc>
                <a:spcPct val="115000"/>
              </a:lnSpc>
              <a:spcBef>
                <a:spcPts val="0"/>
              </a:spcBef>
              <a:spcAft>
                <a:spcPts val="0"/>
              </a:spcAft>
              <a:buClr>
                <a:schemeClr val="hlink"/>
              </a:buClr>
              <a:buSzPts val="1600"/>
              <a:buFont typeface="Times New Roman"/>
              <a:buChar char="○"/>
            </a:pPr>
            <a:r>
              <a:rPr lang="en" sz="1600" u="sng">
                <a:solidFill>
                  <a:srgbClr val="1155CC"/>
                </a:solidFill>
                <a:latin typeface="Times New Roman"/>
                <a:ea typeface="Times New Roman"/>
                <a:cs typeface="Times New Roman"/>
                <a:sym typeface="Times New Roman"/>
                <a:hlinkClick r:id="rId5">
                  <a:extLst>
                    <a:ext uri="{A12FA001-AC4F-418D-AE19-62706E023703}">
                      <ahyp:hlinkClr val="tx"/>
                    </a:ext>
                  </a:extLst>
                </a:hlinkClick>
              </a:rPr>
              <a:t>School board policy 123 (Interscholastic Athletics)   </a:t>
            </a:r>
            <a:endParaRPr sz="1600">
              <a:solidFill>
                <a:schemeClr val="dk1"/>
              </a:solidFill>
            </a:endParaRPr>
          </a:p>
          <a:p>
            <a:pPr indent="-330200" lvl="2" marL="742950" rtl="0" algn="l">
              <a:lnSpc>
                <a:spcPct val="115000"/>
              </a:lnSpc>
              <a:spcBef>
                <a:spcPts val="0"/>
              </a:spcBef>
              <a:spcAft>
                <a:spcPts val="0"/>
              </a:spcAft>
              <a:buClr>
                <a:schemeClr val="hlink"/>
              </a:buClr>
              <a:buSzPts val="1600"/>
              <a:buFont typeface="Times New Roman"/>
              <a:buChar char="○"/>
            </a:pPr>
            <a:r>
              <a:rPr lang="en" sz="1600" u="sng">
                <a:solidFill>
                  <a:schemeClr val="hlink"/>
                </a:solidFill>
                <a:latin typeface="Times New Roman"/>
                <a:ea typeface="Times New Roman"/>
                <a:cs typeface="Times New Roman"/>
                <a:sym typeface="Times New Roman"/>
                <a:hlinkClick r:id="rId6"/>
              </a:rPr>
              <a:t>School board policy 218.4 (Extracurricular Activities)</a:t>
            </a:r>
            <a:endParaRPr sz="1600">
              <a:solidFill>
                <a:schemeClr val="hlink"/>
              </a:solidFill>
              <a:latin typeface="Times New Roman"/>
              <a:ea typeface="Times New Roman"/>
              <a:cs typeface="Times New Roman"/>
              <a:sym typeface="Times New Roman"/>
            </a:endParaRPr>
          </a:p>
          <a:p>
            <a:pPr indent="-330200" lvl="2" marL="742950" rtl="0" algn="l">
              <a:lnSpc>
                <a:spcPct val="115000"/>
              </a:lnSpc>
              <a:spcBef>
                <a:spcPts val="0"/>
              </a:spcBef>
              <a:spcAft>
                <a:spcPts val="0"/>
              </a:spcAft>
              <a:buClr>
                <a:schemeClr val="hlink"/>
              </a:buClr>
              <a:buSzPts val="1600"/>
              <a:buFont typeface="Times New Roman"/>
              <a:buChar char="○"/>
            </a:pPr>
            <a:r>
              <a:rPr lang="en" sz="1600" u="sng">
                <a:solidFill>
                  <a:schemeClr val="hlink"/>
                </a:solidFill>
                <a:latin typeface="Times New Roman"/>
                <a:ea typeface="Times New Roman"/>
                <a:cs typeface="Times New Roman"/>
                <a:sym typeface="Times New Roman"/>
                <a:hlinkClick r:id="rId7"/>
              </a:rPr>
              <a:t>School board policy 227 (Controlled Substances) </a:t>
            </a:r>
            <a:endParaRPr sz="1600">
              <a:solidFill>
                <a:schemeClr val="hlink"/>
              </a:solidFill>
              <a:latin typeface="Times New Roman"/>
              <a:ea typeface="Times New Roman"/>
              <a:cs typeface="Times New Roman"/>
              <a:sym typeface="Times New Roman"/>
            </a:endParaRPr>
          </a:p>
          <a:p>
            <a:pPr indent="-330200" lvl="2" marL="742950" rtl="0" algn="l">
              <a:lnSpc>
                <a:spcPct val="115000"/>
              </a:lnSpc>
              <a:spcBef>
                <a:spcPts val="0"/>
              </a:spcBef>
              <a:spcAft>
                <a:spcPts val="0"/>
              </a:spcAft>
              <a:buClr>
                <a:schemeClr val="hlink"/>
              </a:buClr>
              <a:buSzPts val="1600"/>
              <a:buFont typeface="Times New Roman"/>
              <a:buChar char="○"/>
            </a:pPr>
            <a:r>
              <a:rPr lang="en" sz="1600" u="sng">
                <a:solidFill>
                  <a:schemeClr val="hlink"/>
                </a:solidFill>
                <a:latin typeface="Times New Roman"/>
                <a:ea typeface="Times New Roman"/>
                <a:cs typeface="Times New Roman"/>
                <a:sym typeface="Times New Roman"/>
                <a:hlinkClick r:id="rId8"/>
              </a:rPr>
              <a:t>School board policy 247 (Hazing)</a:t>
            </a:r>
            <a:endParaRPr sz="1600">
              <a:solidFill>
                <a:schemeClr val="hlink"/>
              </a:solidFill>
              <a:latin typeface="Times New Roman"/>
              <a:ea typeface="Times New Roman"/>
              <a:cs typeface="Times New Roman"/>
              <a:sym typeface="Times New Roman"/>
            </a:endParaRPr>
          </a:p>
          <a:p>
            <a:pPr indent="-330200" lvl="2" marL="742950" rtl="0" algn="l">
              <a:lnSpc>
                <a:spcPct val="115000"/>
              </a:lnSpc>
              <a:spcBef>
                <a:spcPts val="0"/>
              </a:spcBef>
              <a:spcAft>
                <a:spcPts val="0"/>
              </a:spcAft>
              <a:buClr>
                <a:schemeClr val="hlink"/>
              </a:buClr>
              <a:buSzPts val="1600"/>
              <a:buFont typeface="Times New Roman"/>
              <a:buChar char="○"/>
            </a:pPr>
            <a:r>
              <a:rPr lang="en" sz="1600" u="sng">
                <a:solidFill>
                  <a:schemeClr val="hlink"/>
                </a:solidFill>
                <a:latin typeface="Times New Roman"/>
                <a:ea typeface="Times New Roman"/>
                <a:cs typeface="Times New Roman"/>
                <a:sym typeface="Times New Roman"/>
                <a:hlinkClick r:id="rId9"/>
              </a:rPr>
              <a:t>School board policy 249 (Bullying/Cyberbullying)</a:t>
            </a:r>
            <a:endParaRPr sz="1600">
              <a:solidFill>
                <a:srgbClr val="0000FF"/>
              </a:solidFill>
              <a:latin typeface="Times New Roman"/>
              <a:ea typeface="Times New Roman"/>
              <a:cs typeface="Times New Roman"/>
              <a:sym typeface="Times New Roman"/>
            </a:endParaRPr>
          </a:p>
          <a:p>
            <a:pPr indent="-355600" lvl="2" marL="742950" rtl="0" algn="l">
              <a:lnSpc>
                <a:spcPct val="115000"/>
              </a:lnSpc>
              <a:spcBef>
                <a:spcPts val="0"/>
              </a:spcBef>
              <a:spcAft>
                <a:spcPts val="0"/>
              </a:spcAft>
              <a:buClr>
                <a:srgbClr val="0000FF"/>
              </a:buClr>
              <a:buSzPts val="2000"/>
              <a:buFont typeface="Times New Roman"/>
              <a:buChar char="○"/>
            </a:pPr>
            <a:r>
              <a:rPr lang="en" sz="1600" u="sng">
                <a:solidFill>
                  <a:schemeClr val="hlink"/>
                </a:solidFill>
                <a:latin typeface="Times New Roman"/>
                <a:ea typeface="Times New Roman"/>
                <a:cs typeface="Times New Roman"/>
                <a:sym typeface="Times New Roman"/>
                <a:hlinkClick r:id="rId10"/>
              </a:rPr>
              <a:t>Overnight/Out of State Trips and Tours</a:t>
            </a:r>
            <a:endParaRPr sz="2000">
              <a:solidFill>
                <a:srgbClr val="0000FF"/>
              </a:solidFill>
              <a:latin typeface="Times New Roman"/>
              <a:ea typeface="Times New Roman"/>
              <a:cs typeface="Times New Roman"/>
              <a:sym typeface="Times New Roman"/>
            </a:endParaRPr>
          </a:p>
          <a:p>
            <a:pPr indent="-330200" lvl="2" marL="742950" rtl="0" algn="l">
              <a:lnSpc>
                <a:spcPct val="115000"/>
              </a:lnSpc>
              <a:spcBef>
                <a:spcPts val="0"/>
              </a:spcBef>
              <a:spcAft>
                <a:spcPts val="0"/>
              </a:spcAft>
              <a:buClr>
                <a:srgbClr val="0000FF"/>
              </a:buClr>
              <a:buSzPts val="1600"/>
              <a:buFont typeface="Times New Roman"/>
              <a:buChar char="○"/>
            </a:pPr>
            <a:r>
              <a:rPr lang="en" sz="1600" u="sng">
                <a:solidFill>
                  <a:schemeClr val="hlink"/>
                </a:solidFill>
                <a:latin typeface="Times New Roman"/>
                <a:ea typeface="Times New Roman"/>
                <a:cs typeface="Times New Roman"/>
                <a:sym typeface="Times New Roman"/>
                <a:hlinkClick r:id="rId11"/>
              </a:rPr>
              <a:t>Extracurricular Activities and Interscholastic Sports Participation Code of Conduct </a:t>
            </a:r>
            <a:endParaRPr sz="1600">
              <a:solidFill>
                <a:srgbClr val="0000FF"/>
              </a:solidFill>
              <a:latin typeface="Times New Roman"/>
              <a:ea typeface="Times New Roman"/>
              <a:cs typeface="Times New Roman"/>
              <a:sym typeface="Times New Roman"/>
            </a:endParaRPr>
          </a:p>
          <a:p>
            <a:pPr indent="0" lvl="0" marL="228600" rtl="0" algn="l">
              <a:lnSpc>
                <a:spcPct val="115000"/>
              </a:lnSpc>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900">
              <a:solidFill>
                <a:schemeClr val="dk1"/>
              </a:solidFill>
              <a:latin typeface="Calibri"/>
              <a:ea typeface="Calibri"/>
              <a:cs typeface="Calibri"/>
              <a:sym typeface="Calibri"/>
            </a:endParaRPr>
          </a:p>
        </p:txBody>
      </p:sp>
      <p:pic>
        <p:nvPicPr>
          <p:cNvPr id="277" name="Google Shape;277;p38"/>
          <p:cNvPicPr preferRelativeResize="0"/>
          <p:nvPr/>
        </p:nvPicPr>
        <p:blipFill>
          <a:blip r:embed="rId12">
            <a:alphaModFix/>
          </a:blip>
          <a:stretch>
            <a:fillRect/>
          </a:stretch>
        </p:blipFill>
        <p:spPr>
          <a:xfrm>
            <a:off x="6621666" y="1181100"/>
            <a:ext cx="2286259" cy="20383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CFD"/>
        </a:solidFill>
      </p:bgPr>
    </p:bg>
    <p:spTree>
      <p:nvGrpSpPr>
        <p:cNvPr id="281" name="Shape 281"/>
        <p:cNvGrpSpPr/>
        <p:nvPr/>
      </p:nvGrpSpPr>
      <p:grpSpPr>
        <a:xfrm>
          <a:off x="0" y="0"/>
          <a:ext cx="0" cy="0"/>
          <a:chOff x="0" y="0"/>
          <a:chExt cx="0" cy="0"/>
        </a:xfrm>
      </p:grpSpPr>
      <p:sp>
        <p:nvSpPr>
          <p:cNvPr id="282" name="Google Shape;282;p39"/>
          <p:cNvSpPr txBox="1"/>
          <p:nvPr/>
        </p:nvSpPr>
        <p:spPr>
          <a:xfrm>
            <a:off x="622597" y="1263200"/>
            <a:ext cx="8042700" cy="246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000000"/>
              </a:buClr>
              <a:buFont typeface="Arial"/>
              <a:buNone/>
            </a:pPr>
            <a:r>
              <a:t/>
            </a:r>
            <a:endParaRPr b="1" sz="1600">
              <a:solidFill>
                <a:srgbClr val="002868"/>
              </a:solidFill>
              <a:latin typeface="Lato"/>
              <a:ea typeface="Lato"/>
              <a:cs typeface="Lato"/>
              <a:sym typeface="Lato"/>
            </a:endParaRPr>
          </a:p>
        </p:txBody>
      </p:sp>
      <p:sp>
        <p:nvSpPr>
          <p:cNvPr id="283" name="Google Shape;283;p39"/>
          <p:cNvSpPr txBox="1"/>
          <p:nvPr/>
        </p:nvSpPr>
        <p:spPr>
          <a:xfrm>
            <a:off x="427875" y="326438"/>
            <a:ext cx="8098200" cy="5079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lang="en" sz="3300">
                <a:solidFill>
                  <a:srgbClr val="022E5F"/>
                </a:solidFill>
                <a:latin typeface="Lato"/>
                <a:ea typeface="Lato"/>
                <a:cs typeface="Lato"/>
                <a:sym typeface="Lato"/>
              </a:rPr>
              <a:t>Athletic Trainers</a:t>
            </a:r>
            <a:endParaRPr sz="500"/>
          </a:p>
        </p:txBody>
      </p:sp>
      <p:sp>
        <p:nvSpPr>
          <p:cNvPr id="284" name="Google Shape;284;p39"/>
          <p:cNvSpPr/>
          <p:nvPr/>
        </p:nvSpPr>
        <p:spPr>
          <a:xfrm>
            <a:off x="0" y="4704352"/>
            <a:ext cx="9144000" cy="439200"/>
          </a:xfrm>
          <a:prstGeom prst="rect">
            <a:avLst/>
          </a:prstGeom>
          <a:solidFill>
            <a:srgbClr val="00286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85" name="Google Shape;285;p39"/>
          <p:cNvSpPr txBox="1"/>
          <p:nvPr/>
        </p:nvSpPr>
        <p:spPr>
          <a:xfrm>
            <a:off x="34600" y="907700"/>
            <a:ext cx="9218700" cy="37233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222222"/>
              </a:buClr>
              <a:buSzPts val="1800"/>
              <a:buFont typeface="Times New Roman"/>
              <a:buChar char="●"/>
            </a:pPr>
            <a:r>
              <a:rPr lang="en" sz="1600">
                <a:solidFill>
                  <a:schemeClr val="dk1"/>
                </a:solidFill>
                <a:latin typeface="Times New Roman"/>
                <a:ea typeface="Times New Roman"/>
                <a:cs typeface="Times New Roman"/>
                <a:sym typeface="Times New Roman"/>
              </a:rPr>
              <a:t>Staff Information:</a:t>
            </a:r>
            <a:endParaRPr sz="1800">
              <a:solidFill>
                <a:srgbClr val="222222"/>
              </a:solidFill>
              <a:latin typeface="Times New Roman"/>
              <a:ea typeface="Times New Roman"/>
              <a:cs typeface="Times New Roman"/>
              <a:sym typeface="Times New Roman"/>
            </a:endParaRPr>
          </a:p>
          <a:p>
            <a:pPr indent="-342900" lvl="1" marL="914400" rtl="0" algn="l">
              <a:lnSpc>
                <a:spcPct val="115000"/>
              </a:lnSpc>
              <a:spcBef>
                <a:spcPts val="0"/>
              </a:spcBef>
              <a:spcAft>
                <a:spcPts val="0"/>
              </a:spcAft>
              <a:buClr>
                <a:srgbClr val="222222"/>
              </a:buClr>
              <a:buSzPts val="1800"/>
              <a:buFont typeface="Times New Roman"/>
              <a:buChar char="○"/>
            </a:pPr>
            <a:r>
              <a:rPr lang="en">
                <a:solidFill>
                  <a:schemeClr val="dk1"/>
                </a:solidFill>
                <a:latin typeface="Times New Roman"/>
                <a:ea typeface="Times New Roman"/>
                <a:cs typeface="Times New Roman"/>
                <a:sym typeface="Times New Roman"/>
              </a:rPr>
              <a:t>Stephanie Haefele | </a:t>
            </a:r>
            <a:r>
              <a:rPr i="1" lang="en">
                <a:solidFill>
                  <a:schemeClr val="dk1"/>
                </a:solidFill>
                <a:latin typeface="Times New Roman"/>
                <a:ea typeface="Times New Roman"/>
                <a:cs typeface="Times New Roman"/>
                <a:sym typeface="Times New Roman"/>
              </a:rPr>
              <a:t>Head Athletic Trainer</a:t>
            </a:r>
            <a:r>
              <a:rPr lang="en">
                <a:solidFill>
                  <a:schemeClr val="dk1"/>
                </a:solidFill>
                <a:latin typeface="Times New Roman"/>
                <a:ea typeface="Times New Roman"/>
                <a:cs typeface="Times New Roman"/>
                <a:sym typeface="Times New Roman"/>
              </a:rPr>
              <a:t> | </a:t>
            </a:r>
            <a:r>
              <a:rPr lang="en">
                <a:solidFill>
                  <a:schemeClr val="dk1"/>
                </a:solidFill>
                <a:uFill>
                  <a:noFill/>
                </a:uFill>
                <a:latin typeface="Times New Roman"/>
                <a:ea typeface="Times New Roman"/>
                <a:cs typeface="Times New Roman"/>
                <a:sym typeface="Times New Roman"/>
                <a:hlinkClick r:id="rId3">
                  <a:extLst>
                    <a:ext uri="{A12FA001-AC4F-418D-AE19-62706E023703}">
                      <ahyp:hlinkClr val="tx"/>
                    </a:ext>
                  </a:extLst>
                </a:hlinkClick>
              </a:rPr>
              <a:t>haefelst@mtwp.net</a:t>
            </a:r>
            <a:endParaRPr>
              <a:solidFill>
                <a:schemeClr val="dk1"/>
              </a:solidFill>
              <a:latin typeface="Times New Roman"/>
              <a:ea typeface="Times New Roman"/>
              <a:cs typeface="Times New Roman"/>
              <a:sym typeface="Times New Roman"/>
            </a:endParaRPr>
          </a:p>
          <a:p>
            <a:pPr indent="-342900" lvl="1" marL="914400" rtl="0" algn="l">
              <a:lnSpc>
                <a:spcPct val="115000"/>
              </a:lnSpc>
              <a:spcBef>
                <a:spcPts val="0"/>
              </a:spcBef>
              <a:spcAft>
                <a:spcPts val="0"/>
              </a:spcAft>
              <a:buClr>
                <a:srgbClr val="222222"/>
              </a:buClr>
              <a:buSzPts val="1800"/>
              <a:buFont typeface="Times New Roman"/>
              <a:buChar char="○"/>
            </a:pPr>
            <a:r>
              <a:rPr lang="en">
                <a:solidFill>
                  <a:schemeClr val="dk1"/>
                </a:solidFill>
                <a:latin typeface="Times New Roman"/>
                <a:ea typeface="Times New Roman"/>
                <a:cs typeface="Times New Roman"/>
                <a:sym typeface="Times New Roman"/>
              </a:rPr>
              <a:t>Rebecca Covach | </a:t>
            </a:r>
            <a:r>
              <a:rPr i="1" lang="en">
                <a:solidFill>
                  <a:schemeClr val="dk1"/>
                </a:solidFill>
                <a:latin typeface="Times New Roman"/>
                <a:ea typeface="Times New Roman"/>
                <a:cs typeface="Times New Roman"/>
                <a:sym typeface="Times New Roman"/>
              </a:rPr>
              <a:t>Associate Athletic Trainer - HS</a:t>
            </a:r>
            <a:r>
              <a:rPr lang="en">
                <a:solidFill>
                  <a:schemeClr val="dk1"/>
                </a:solidFill>
                <a:latin typeface="Times New Roman"/>
                <a:ea typeface="Times New Roman"/>
                <a:cs typeface="Times New Roman"/>
                <a:sym typeface="Times New Roman"/>
              </a:rPr>
              <a:t> |</a:t>
            </a:r>
            <a:r>
              <a:rPr lang="en">
                <a:solidFill>
                  <a:schemeClr val="dk1"/>
                </a:solidFill>
                <a:uFill>
                  <a:noFill/>
                </a:uFill>
                <a:latin typeface="Times New Roman"/>
                <a:ea typeface="Times New Roman"/>
                <a:cs typeface="Times New Roman"/>
                <a:sym typeface="Times New Roman"/>
                <a:hlinkClick r:id="rId4">
                  <a:extLst>
                    <a:ext uri="{A12FA001-AC4F-418D-AE19-62706E023703}">
                      <ahyp:hlinkClr val="tx"/>
                    </a:ext>
                  </a:extLst>
                </a:hlinkClick>
              </a:rPr>
              <a:t>covachre@mtwp.net</a:t>
            </a:r>
            <a:endParaRPr>
              <a:solidFill>
                <a:schemeClr val="dk1"/>
              </a:solidFill>
              <a:latin typeface="Times New Roman"/>
              <a:ea typeface="Times New Roman"/>
              <a:cs typeface="Times New Roman"/>
              <a:sym typeface="Times New Roman"/>
            </a:endParaRPr>
          </a:p>
          <a:p>
            <a:pPr indent="-342900" lvl="1" marL="914400" rtl="0" algn="l">
              <a:lnSpc>
                <a:spcPct val="115000"/>
              </a:lnSpc>
              <a:spcBef>
                <a:spcPts val="0"/>
              </a:spcBef>
              <a:spcAft>
                <a:spcPts val="0"/>
              </a:spcAft>
              <a:buClr>
                <a:srgbClr val="222222"/>
              </a:buClr>
              <a:buSzPts val="1800"/>
              <a:buFont typeface="Times New Roman"/>
              <a:buChar char="○"/>
            </a:pPr>
            <a:r>
              <a:rPr lang="en">
                <a:solidFill>
                  <a:schemeClr val="dk1"/>
                </a:solidFill>
                <a:latin typeface="Times New Roman"/>
                <a:ea typeface="Times New Roman"/>
                <a:cs typeface="Times New Roman"/>
                <a:sym typeface="Times New Roman"/>
              </a:rPr>
              <a:t>Caitlyn Reed | </a:t>
            </a:r>
            <a:r>
              <a:rPr i="1" lang="en">
                <a:solidFill>
                  <a:schemeClr val="dk1"/>
                </a:solidFill>
                <a:latin typeface="Times New Roman"/>
                <a:ea typeface="Times New Roman"/>
                <a:cs typeface="Times New Roman"/>
                <a:sym typeface="Times New Roman"/>
              </a:rPr>
              <a:t>Associate Athletic Trainer - MS</a:t>
            </a:r>
            <a:r>
              <a:rPr lang="en">
                <a:solidFill>
                  <a:schemeClr val="dk1"/>
                </a:solidFill>
                <a:latin typeface="Times New Roman"/>
                <a:ea typeface="Times New Roman"/>
                <a:cs typeface="Times New Roman"/>
                <a:sym typeface="Times New Roman"/>
              </a:rPr>
              <a:t> | </a:t>
            </a:r>
            <a:r>
              <a:rPr lang="en">
                <a:solidFill>
                  <a:schemeClr val="dk1"/>
                </a:solidFill>
                <a:uFill>
                  <a:noFill/>
                </a:uFill>
                <a:latin typeface="Times New Roman"/>
                <a:ea typeface="Times New Roman"/>
                <a:cs typeface="Times New Roman"/>
                <a:sym typeface="Times New Roman"/>
                <a:hlinkClick r:id="rId5">
                  <a:extLst>
                    <a:ext uri="{A12FA001-AC4F-418D-AE19-62706E023703}">
                      <ahyp:hlinkClr val="tx"/>
                    </a:ext>
                  </a:extLst>
                </a:hlinkClick>
              </a:rPr>
              <a:t>reedca@mtwp.net</a:t>
            </a:r>
            <a:r>
              <a:rPr lang="en">
                <a:solidFill>
                  <a:schemeClr val="dk1"/>
                </a:solidFill>
                <a:latin typeface="Times New Roman"/>
                <a:ea typeface="Times New Roman"/>
                <a:cs typeface="Times New Roman"/>
                <a:sym typeface="Times New Roman"/>
              </a:rPr>
              <a:t> </a:t>
            </a:r>
            <a:endParaRPr>
              <a:solidFill>
                <a:schemeClr val="dk1"/>
              </a:solidFill>
              <a:latin typeface="Times New Roman"/>
              <a:ea typeface="Times New Roman"/>
              <a:cs typeface="Times New Roman"/>
              <a:sym typeface="Times New Roman"/>
            </a:endParaRPr>
          </a:p>
          <a:p>
            <a:pPr indent="0" lvl="0" marL="914400" rtl="0" algn="l">
              <a:lnSpc>
                <a:spcPct val="115000"/>
              </a:lnSpc>
              <a:spcBef>
                <a:spcPts val="0"/>
              </a:spcBef>
              <a:spcAft>
                <a:spcPts val="0"/>
              </a:spcAft>
              <a:buNone/>
            </a:pPr>
            <a:r>
              <a:t/>
            </a:r>
            <a:endParaRPr>
              <a:solidFill>
                <a:schemeClr val="dk1"/>
              </a:solidFill>
              <a:latin typeface="Times New Roman"/>
              <a:ea typeface="Times New Roman"/>
              <a:cs typeface="Times New Roman"/>
              <a:sym typeface="Times New Roman"/>
            </a:endParaRPr>
          </a:p>
          <a:p>
            <a:pPr indent="-361950" lvl="0" marL="457200" rtl="0" algn="l">
              <a:spcBef>
                <a:spcPts val="0"/>
              </a:spcBef>
              <a:spcAft>
                <a:spcPts val="0"/>
              </a:spcAft>
              <a:buClr>
                <a:srgbClr val="222222"/>
              </a:buClr>
              <a:buSzPts val="2100"/>
              <a:buFont typeface="Times New Roman"/>
              <a:buChar char="●"/>
            </a:pPr>
            <a:r>
              <a:rPr lang="en" sz="1500">
                <a:solidFill>
                  <a:schemeClr val="dk1"/>
                </a:solidFill>
                <a:latin typeface="Times New Roman"/>
                <a:ea typeface="Times New Roman"/>
                <a:cs typeface="Times New Roman"/>
                <a:sym typeface="Times New Roman"/>
              </a:rPr>
              <a:t>The MTSD athletic trainers specialize in the prevention, evaluation, and rehabilitation of athletic injuries, as well as first aid and emergency medical care.When a Manheim Township student-athlete is injured during a practice or competition, the athletic trainer will evaluate the injury, determine the treatment plan, and refer the student-athlete to a physician if necessary. </a:t>
            </a:r>
            <a:endParaRPr sz="1500">
              <a:solidFill>
                <a:schemeClr val="dk1"/>
              </a:solidFill>
              <a:latin typeface="Times New Roman"/>
              <a:ea typeface="Times New Roman"/>
              <a:cs typeface="Times New Roman"/>
              <a:sym typeface="Times New Roman"/>
            </a:endParaRPr>
          </a:p>
          <a:p>
            <a:pPr indent="-361950" lvl="1" marL="914400" rtl="0" algn="l">
              <a:spcBef>
                <a:spcPts val="0"/>
              </a:spcBef>
              <a:spcAft>
                <a:spcPts val="0"/>
              </a:spcAft>
              <a:buClr>
                <a:srgbClr val="222222"/>
              </a:buClr>
              <a:buSzPts val="2100"/>
              <a:buFont typeface="Times New Roman"/>
              <a:buChar char="○"/>
            </a:pPr>
            <a:r>
              <a:rPr lang="en" sz="1500">
                <a:solidFill>
                  <a:schemeClr val="dk1"/>
                </a:solidFill>
                <a:latin typeface="Times New Roman"/>
                <a:ea typeface="Times New Roman"/>
                <a:cs typeface="Times New Roman"/>
                <a:sym typeface="Times New Roman"/>
              </a:rPr>
              <a:t>The athletic trainers can offer multiple in-house therapeutic treatments to student athletes. All treatments offered are at the discretion of the athletic trainer and will only be performed if deemed necessary </a:t>
            </a:r>
            <a:endParaRPr sz="19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a:solidFill>
                <a:schemeClr val="dk1"/>
              </a:solidFill>
              <a:latin typeface="Times New Roman"/>
              <a:ea typeface="Times New Roman"/>
              <a:cs typeface="Times New Roman"/>
              <a:sym typeface="Times New Roman"/>
            </a:endParaRPr>
          </a:p>
        </p:txBody>
      </p:sp>
      <p:pic>
        <p:nvPicPr>
          <p:cNvPr id="286" name="Google Shape;286;p39"/>
          <p:cNvPicPr preferRelativeResize="0"/>
          <p:nvPr/>
        </p:nvPicPr>
        <p:blipFill>
          <a:blip r:embed="rId6">
            <a:alphaModFix/>
          </a:blip>
          <a:stretch>
            <a:fillRect/>
          </a:stretch>
        </p:blipFill>
        <p:spPr>
          <a:xfrm>
            <a:off x="6821227" y="68577"/>
            <a:ext cx="2254200" cy="2254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CFD"/>
        </a:solidFill>
      </p:bgPr>
    </p:bg>
    <p:spTree>
      <p:nvGrpSpPr>
        <p:cNvPr id="290" name="Shape 290"/>
        <p:cNvGrpSpPr/>
        <p:nvPr/>
      </p:nvGrpSpPr>
      <p:grpSpPr>
        <a:xfrm>
          <a:off x="0" y="0"/>
          <a:ext cx="0" cy="0"/>
          <a:chOff x="0" y="0"/>
          <a:chExt cx="0" cy="0"/>
        </a:xfrm>
      </p:grpSpPr>
      <p:sp>
        <p:nvSpPr>
          <p:cNvPr id="291" name="Google Shape;291;p40"/>
          <p:cNvSpPr txBox="1"/>
          <p:nvPr/>
        </p:nvSpPr>
        <p:spPr>
          <a:xfrm>
            <a:off x="622597" y="1263200"/>
            <a:ext cx="8042700" cy="246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000000"/>
              </a:buClr>
              <a:buFont typeface="Arial"/>
              <a:buNone/>
            </a:pPr>
            <a:r>
              <a:t/>
            </a:r>
            <a:endParaRPr b="1" sz="1600">
              <a:solidFill>
                <a:srgbClr val="002868"/>
              </a:solidFill>
              <a:latin typeface="Lato"/>
              <a:ea typeface="Lato"/>
              <a:cs typeface="Lato"/>
              <a:sym typeface="Lato"/>
            </a:endParaRPr>
          </a:p>
        </p:txBody>
      </p:sp>
      <p:sp>
        <p:nvSpPr>
          <p:cNvPr id="292" name="Google Shape;292;p40"/>
          <p:cNvSpPr txBox="1"/>
          <p:nvPr/>
        </p:nvSpPr>
        <p:spPr>
          <a:xfrm>
            <a:off x="427875" y="326438"/>
            <a:ext cx="8098200" cy="5079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lang="en" sz="3300">
                <a:solidFill>
                  <a:srgbClr val="022E5F"/>
                </a:solidFill>
                <a:latin typeface="Lato"/>
                <a:ea typeface="Lato"/>
                <a:cs typeface="Lato"/>
                <a:sym typeface="Lato"/>
              </a:rPr>
              <a:t>Athletic Trainers</a:t>
            </a:r>
            <a:endParaRPr sz="500"/>
          </a:p>
        </p:txBody>
      </p:sp>
      <p:sp>
        <p:nvSpPr>
          <p:cNvPr id="293" name="Google Shape;293;p40"/>
          <p:cNvSpPr/>
          <p:nvPr/>
        </p:nvSpPr>
        <p:spPr>
          <a:xfrm>
            <a:off x="0" y="4704352"/>
            <a:ext cx="9144000" cy="439200"/>
          </a:xfrm>
          <a:prstGeom prst="rect">
            <a:avLst/>
          </a:prstGeom>
          <a:solidFill>
            <a:srgbClr val="00286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294" name="Google Shape;294;p40"/>
          <p:cNvPicPr preferRelativeResize="0"/>
          <p:nvPr/>
        </p:nvPicPr>
        <p:blipFill>
          <a:blip r:embed="rId3">
            <a:alphaModFix/>
          </a:blip>
          <a:stretch>
            <a:fillRect/>
          </a:stretch>
        </p:blipFill>
        <p:spPr>
          <a:xfrm>
            <a:off x="7603796" y="68571"/>
            <a:ext cx="1471625" cy="1471625"/>
          </a:xfrm>
          <a:prstGeom prst="rect">
            <a:avLst/>
          </a:prstGeom>
          <a:noFill/>
          <a:ln>
            <a:noFill/>
          </a:ln>
        </p:spPr>
      </p:pic>
      <p:sp>
        <p:nvSpPr>
          <p:cNvPr id="295" name="Google Shape;295;p40"/>
          <p:cNvSpPr txBox="1"/>
          <p:nvPr/>
        </p:nvSpPr>
        <p:spPr>
          <a:xfrm>
            <a:off x="-37350" y="1208125"/>
            <a:ext cx="9218700" cy="37233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rgbClr val="222222"/>
              </a:buClr>
              <a:buSzPts val="1600"/>
              <a:buFont typeface="Times New Roman"/>
              <a:buChar char="●"/>
            </a:pPr>
            <a:r>
              <a:rPr lang="en" sz="1600">
                <a:solidFill>
                  <a:schemeClr val="dk1"/>
                </a:solidFill>
                <a:latin typeface="Times New Roman"/>
                <a:ea typeface="Times New Roman"/>
                <a:cs typeface="Times New Roman"/>
                <a:sym typeface="Times New Roman"/>
              </a:rPr>
              <a:t>Medical Clearances &amp; Documentation</a:t>
            </a:r>
            <a:endParaRPr sz="1600">
              <a:solidFill>
                <a:schemeClr val="dk1"/>
              </a:solidFill>
              <a:latin typeface="Times New Roman"/>
              <a:ea typeface="Times New Roman"/>
              <a:cs typeface="Times New Roman"/>
              <a:sym typeface="Times New Roman"/>
            </a:endParaRPr>
          </a:p>
          <a:p>
            <a:pPr indent="-330200" lvl="1" marL="914400" rtl="0" algn="l">
              <a:spcBef>
                <a:spcPts val="0"/>
              </a:spcBef>
              <a:spcAft>
                <a:spcPts val="0"/>
              </a:spcAft>
              <a:buClr>
                <a:srgbClr val="222222"/>
              </a:buClr>
              <a:buSzPts val="1600"/>
              <a:buFont typeface="Times New Roman"/>
              <a:buChar char="○"/>
            </a:pPr>
            <a:r>
              <a:rPr lang="en" sz="1600">
                <a:solidFill>
                  <a:schemeClr val="dk1"/>
                </a:solidFill>
                <a:latin typeface="Times New Roman"/>
                <a:ea typeface="Times New Roman"/>
                <a:cs typeface="Times New Roman"/>
                <a:sym typeface="Times New Roman"/>
              </a:rPr>
              <a:t>Any student athlete that seeks medical care from a physician during their athletic season must submit to the MTSD athletic trainer documentation regarding the diagnosis, prescribed treatment and the date the student-athlete may resume participation. Without this documentation, the athlete may not participate in practices or competitions. </a:t>
            </a:r>
            <a:endParaRPr sz="16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222222"/>
              </a:buClr>
              <a:buSzPts val="1800"/>
              <a:buFont typeface="Times New Roman"/>
              <a:buChar char="●"/>
            </a:pPr>
            <a:r>
              <a:rPr lang="en" sz="1600">
                <a:solidFill>
                  <a:schemeClr val="dk1"/>
                </a:solidFill>
                <a:latin typeface="Times New Roman"/>
                <a:ea typeface="Times New Roman"/>
                <a:cs typeface="Times New Roman"/>
                <a:sym typeface="Times New Roman"/>
              </a:rPr>
              <a:t>After School Evaluations, School hours appointments</a:t>
            </a:r>
            <a:endParaRPr sz="1600">
              <a:solidFill>
                <a:schemeClr val="dk1"/>
              </a:solidFill>
              <a:latin typeface="Times New Roman"/>
              <a:ea typeface="Times New Roman"/>
              <a:cs typeface="Times New Roman"/>
              <a:sym typeface="Times New Roman"/>
            </a:endParaRPr>
          </a:p>
          <a:p>
            <a:pPr indent="-342900" lvl="1" marL="914400" rtl="0" algn="l">
              <a:lnSpc>
                <a:spcPct val="115000"/>
              </a:lnSpc>
              <a:spcBef>
                <a:spcPts val="0"/>
              </a:spcBef>
              <a:spcAft>
                <a:spcPts val="0"/>
              </a:spcAft>
              <a:buClr>
                <a:srgbClr val="222222"/>
              </a:buClr>
              <a:buSzPts val="1800"/>
              <a:buFont typeface="Times New Roman"/>
              <a:buChar char="○"/>
            </a:pPr>
            <a:r>
              <a:rPr lang="en" sz="1600">
                <a:solidFill>
                  <a:schemeClr val="dk1"/>
                </a:solidFill>
                <a:latin typeface="Times New Roman"/>
                <a:ea typeface="Times New Roman"/>
                <a:cs typeface="Times New Roman"/>
                <a:sym typeface="Times New Roman"/>
              </a:rPr>
              <a:t>Athletic training room is open for after school treatments and evaluations between 2:30 - 3:30pm. </a:t>
            </a:r>
            <a:endParaRPr sz="1600">
              <a:solidFill>
                <a:schemeClr val="dk1"/>
              </a:solidFill>
              <a:latin typeface="Times New Roman"/>
              <a:ea typeface="Times New Roman"/>
              <a:cs typeface="Times New Roman"/>
              <a:sym typeface="Times New Roman"/>
            </a:endParaRPr>
          </a:p>
          <a:p>
            <a:pPr indent="-342900" lvl="1" marL="914400" rtl="0" algn="l">
              <a:lnSpc>
                <a:spcPct val="115000"/>
              </a:lnSpc>
              <a:spcBef>
                <a:spcPts val="0"/>
              </a:spcBef>
              <a:spcAft>
                <a:spcPts val="0"/>
              </a:spcAft>
              <a:buClr>
                <a:srgbClr val="222222"/>
              </a:buClr>
              <a:buSzPts val="1800"/>
              <a:buFont typeface="Times New Roman"/>
              <a:buChar char="○"/>
            </a:pPr>
            <a:r>
              <a:rPr lang="en" sz="1600">
                <a:solidFill>
                  <a:schemeClr val="dk1"/>
                </a:solidFill>
                <a:latin typeface="Times New Roman"/>
                <a:ea typeface="Times New Roman"/>
                <a:cs typeface="Times New Roman"/>
                <a:sym typeface="Times New Roman"/>
              </a:rPr>
              <a:t>School hours appointments can only be arranged if the student is in a study hall</a:t>
            </a:r>
            <a:endParaRPr sz="1600">
              <a:solidFill>
                <a:schemeClr val="dk1"/>
              </a:solidFill>
              <a:latin typeface="Times New Roman"/>
              <a:ea typeface="Times New Roman"/>
              <a:cs typeface="Times New Roman"/>
              <a:sym typeface="Times New Roman"/>
            </a:endParaRPr>
          </a:p>
          <a:p>
            <a:pPr indent="-342900" lvl="1" marL="914400" rtl="0" algn="l">
              <a:lnSpc>
                <a:spcPct val="115000"/>
              </a:lnSpc>
              <a:spcBef>
                <a:spcPts val="0"/>
              </a:spcBef>
              <a:spcAft>
                <a:spcPts val="0"/>
              </a:spcAft>
              <a:buClr>
                <a:srgbClr val="222222"/>
              </a:buClr>
              <a:buSzPts val="1800"/>
              <a:buFont typeface="Times New Roman"/>
              <a:buChar char="○"/>
            </a:pPr>
            <a:r>
              <a:rPr lang="en" sz="1600">
                <a:solidFill>
                  <a:schemeClr val="dk1"/>
                </a:solidFill>
                <a:latin typeface="Times New Roman"/>
                <a:ea typeface="Times New Roman"/>
                <a:cs typeface="Times New Roman"/>
                <a:sym typeface="Times New Roman"/>
              </a:rPr>
              <a:t>Students may </a:t>
            </a:r>
            <a:r>
              <a:rPr b="1" lang="en" sz="1600">
                <a:solidFill>
                  <a:schemeClr val="dk1"/>
                </a:solidFill>
                <a:latin typeface="Times New Roman"/>
                <a:ea typeface="Times New Roman"/>
                <a:cs typeface="Times New Roman"/>
                <a:sym typeface="Times New Roman"/>
              </a:rPr>
              <a:t>NOT</a:t>
            </a:r>
            <a:r>
              <a:rPr lang="en" sz="1600">
                <a:solidFill>
                  <a:schemeClr val="dk1"/>
                </a:solidFill>
                <a:latin typeface="Times New Roman"/>
                <a:ea typeface="Times New Roman"/>
                <a:cs typeface="Times New Roman"/>
                <a:sym typeface="Times New Roman"/>
              </a:rPr>
              <a:t> be on the ineligible report in order to come to athletic training room during school hours.</a:t>
            </a:r>
            <a:endParaRPr sz="16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a:solidFill>
                <a:schemeClr val="dk1"/>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CFD"/>
        </a:solidFill>
      </p:bgPr>
    </p:bg>
    <p:spTree>
      <p:nvGrpSpPr>
        <p:cNvPr id="299" name="Shape 299"/>
        <p:cNvGrpSpPr/>
        <p:nvPr/>
      </p:nvGrpSpPr>
      <p:grpSpPr>
        <a:xfrm>
          <a:off x="0" y="0"/>
          <a:ext cx="0" cy="0"/>
          <a:chOff x="0" y="0"/>
          <a:chExt cx="0" cy="0"/>
        </a:xfrm>
      </p:grpSpPr>
      <p:sp>
        <p:nvSpPr>
          <p:cNvPr id="300" name="Google Shape;300;p41"/>
          <p:cNvSpPr txBox="1"/>
          <p:nvPr/>
        </p:nvSpPr>
        <p:spPr>
          <a:xfrm>
            <a:off x="622597" y="1263200"/>
            <a:ext cx="8042700" cy="246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000000"/>
              </a:buClr>
              <a:buFont typeface="Arial"/>
              <a:buNone/>
            </a:pPr>
            <a:r>
              <a:t/>
            </a:r>
            <a:endParaRPr b="1" sz="1600">
              <a:solidFill>
                <a:srgbClr val="002868"/>
              </a:solidFill>
              <a:latin typeface="Lato"/>
              <a:ea typeface="Lato"/>
              <a:cs typeface="Lato"/>
              <a:sym typeface="Lato"/>
            </a:endParaRPr>
          </a:p>
        </p:txBody>
      </p:sp>
      <p:sp>
        <p:nvSpPr>
          <p:cNvPr id="301" name="Google Shape;301;p41"/>
          <p:cNvSpPr txBox="1"/>
          <p:nvPr/>
        </p:nvSpPr>
        <p:spPr>
          <a:xfrm>
            <a:off x="450725" y="326438"/>
            <a:ext cx="8098200" cy="5079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lang="en" sz="3300">
                <a:solidFill>
                  <a:srgbClr val="022E5F"/>
                </a:solidFill>
                <a:latin typeface="Lato"/>
                <a:ea typeface="Lato"/>
                <a:cs typeface="Lato"/>
                <a:sym typeface="Lato"/>
              </a:rPr>
              <a:t>Concussion </a:t>
            </a:r>
            <a:r>
              <a:rPr b="1" lang="en" sz="3300">
                <a:solidFill>
                  <a:srgbClr val="022E5F"/>
                </a:solidFill>
                <a:latin typeface="Lato"/>
                <a:ea typeface="Lato"/>
                <a:cs typeface="Lato"/>
                <a:sym typeface="Lato"/>
              </a:rPr>
              <a:t>Protocol</a:t>
            </a:r>
            <a:endParaRPr sz="500"/>
          </a:p>
        </p:txBody>
      </p:sp>
      <p:sp>
        <p:nvSpPr>
          <p:cNvPr id="302" name="Google Shape;302;p41"/>
          <p:cNvSpPr/>
          <p:nvPr/>
        </p:nvSpPr>
        <p:spPr>
          <a:xfrm>
            <a:off x="0" y="4704352"/>
            <a:ext cx="9144000" cy="439200"/>
          </a:xfrm>
          <a:prstGeom prst="rect">
            <a:avLst/>
          </a:prstGeom>
          <a:solidFill>
            <a:srgbClr val="00286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03" name="Google Shape;303;p41"/>
          <p:cNvSpPr txBox="1"/>
          <p:nvPr/>
        </p:nvSpPr>
        <p:spPr>
          <a:xfrm>
            <a:off x="0" y="0"/>
            <a:ext cx="9144000" cy="470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b="1" sz="16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t/>
            </a:r>
            <a:endParaRPr>
              <a:solidFill>
                <a:schemeClr val="dk1"/>
              </a:solidFill>
              <a:latin typeface="Times New Roman"/>
              <a:ea typeface="Times New Roman"/>
              <a:cs typeface="Times New Roman"/>
              <a:sym typeface="Times New Roman"/>
            </a:endParaRPr>
          </a:p>
          <a:p>
            <a:pPr indent="-323850" lvl="0" marL="457200" rtl="0" algn="l">
              <a:lnSpc>
                <a:spcPct val="115000"/>
              </a:lnSpc>
              <a:spcBef>
                <a:spcPts val="0"/>
              </a:spcBef>
              <a:spcAft>
                <a:spcPts val="0"/>
              </a:spcAft>
              <a:buClr>
                <a:schemeClr val="dk1"/>
              </a:buClr>
              <a:buSzPts val="1500"/>
              <a:buFont typeface="Times New Roman"/>
              <a:buChar char="●"/>
            </a:pPr>
            <a:r>
              <a:rPr lang="en">
                <a:solidFill>
                  <a:schemeClr val="dk1"/>
                </a:solidFill>
                <a:latin typeface="Times New Roman"/>
                <a:ea typeface="Times New Roman"/>
                <a:cs typeface="Times New Roman"/>
                <a:sym typeface="Times New Roman"/>
              </a:rPr>
              <a:t>In the event of a possible head injury, the athlete will be removed </a:t>
            </a:r>
            <a:r>
              <a:rPr b="1" i="1" lang="en">
                <a:solidFill>
                  <a:schemeClr val="dk1"/>
                </a:solidFill>
                <a:latin typeface="Times New Roman"/>
                <a:ea typeface="Times New Roman"/>
                <a:cs typeface="Times New Roman"/>
                <a:sym typeface="Times New Roman"/>
              </a:rPr>
              <a:t>immediately</a:t>
            </a:r>
            <a:r>
              <a:rPr lang="en">
                <a:solidFill>
                  <a:schemeClr val="dk1"/>
                </a:solidFill>
                <a:latin typeface="Times New Roman"/>
                <a:ea typeface="Times New Roman"/>
                <a:cs typeface="Times New Roman"/>
                <a:sym typeface="Times New Roman"/>
              </a:rPr>
              <a:t> from play and evaluated</a:t>
            </a:r>
            <a:endParaRPr>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a:solidFill>
                  <a:srgbClr val="FF0000"/>
                </a:solidFill>
                <a:latin typeface="Times New Roman"/>
                <a:ea typeface="Times New Roman"/>
                <a:cs typeface="Times New Roman"/>
                <a:sym typeface="Times New Roman"/>
              </a:rPr>
              <a:t>IF A STUDENT ATHLETE IS PLACED IN CONCUSSION PROTOCOL </a:t>
            </a:r>
            <a:endParaRPr b="1">
              <a:solidFill>
                <a:srgbClr val="FF0000"/>
              </a:solidFill>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a:solidFill>
                  <a:srgbClr val="FF0000"/>
                </a:solidFill>
                <a:latin typeface="Times New Roman"/>
                <a:ea typeface="Times New Roman"/>
                <a:cs typeface="Times New Roman"/>
                <a:sym typeface="Times New Roman"/>
              </a:rPr>
              <a:t>BY THE ATHLETIC TRAINERS, IT CANNOT BE OVERTURNED, </a:t>
            </a:r>
            <a:r>
              <a:rPr b="1" lang="en" u="sng">
                <a:solidFill>
                  <a:srgbClr val="FF0000"/>
                </a:solidFill>
                <a:latin typeface="Times New Roman"/>
                <a:ea typeface="Times New Roman"/>
                <a:cs typeface="Times New Roman"/>
                <a:sym typeface="Times New Roman"/>
              </a:rPr>
              <a:t>EVEN WITH A DOCTORS NOTE</a:t>
            </a:r>
            <a:endParaRPr i="1" u="sng">
              <a:solidFill>
                <a:srgbClr val="FF0000"/>
              </a:solidFill>
              <a:latin typeface="Times New Roman"/>
              <a:ea typeface="Times New Roman"/>
              <a:cs typeface="Times New Roman"/>
              <a:sym typeface="Times New Roman"/>
            </a:endParaRPr>
          </a:p>
          <a:p>
            <a:pPr indent="0" lvl="0" marL="685800" rtl="0" algn="l">
              <a:lnSpc>
                <a:spcPct val="115000"/>
              </a:lnSpc>
              <a:spcBef>
                <a:spcPts val="0"/>
              </a:spcBef>
              <a:spcAft>
                <a:spcPts val="0"/>
              </a:spcAft>
              <a:buClr>
                <a:schemeClr val="dk1"/>
              </a:buClr>
              <a:buSzPts val="1100"/>
              <a:buFont typeface="Arial"/>
              <a:buNone/>
            </a:pPr>
            <a:r>
              <a:t/>
            </a:r>
            <a:endParaRPr i="1">
              <a:solidFill>
                <a:schemeClr val="dk1"/>
              </a:solidFill>
              <a:latin typeface="Times New Roman"/>
              <a:ea typeface="Times New Roman"/>
              <a:cs typeface="Times New Roman"/>
              <a:sym typeface="Times New Roman"/>
            </a:endParaRPr>
          </a:p>
          <a:p>
            <a:pPr indent="-323850" lvl="0" marL="457200" rtl="0" algn="l">
              <a:lnSpc>
                <a:spcPct val="115000"/>
              </a:lnSpc>
              <a:spcBef>
                <a:spcPts val="0"/>
              </a:spcBef>
              <a:spcAft>
                <a:spcPts val="0"/>
              </a:spcAft>
              <a:buClr>
                <a:schemeClr val="dk1"/>
              </a:buClr>
              <a:buSzPts val="1500"/>
              <a:buFont typeface="Times New Roman"/>
              <a:buChar char="●"/>
            </a:pPr>
            <a:r>
              <a:rPr lang="en">
                <a:solidFill>
                  <a:schemeClr val="dk1"/>
                </a:solidFill>
                <a:latin typeface="Times New Roman"/>
                <a:ea typeface="Times New Roman"/>
                <a:cs typeface="Times New Roman"/>
                <a:sym typeface="Times New Roman"/>
              </a:rPr>
              <a:t>After any head injury, AT’s contact the parent and notify them of diagnosis and next steps. </a:t>
            </a:r>
            <a:endParaRPr>
              <a:solidFill>
                <a:schemeClr val="dk1"/>
              </a:solidFill>
              <a:latin typeface="Times New Roman"/>
              <a:ea typeface="Times New Roman"/>
              <a:cs typeface="Times New Roman"/>
              <a:sym typeface="Times New Roman"/>
            </a:endParaRPr>
          </a:p>
          <a:p>
            <a:pPr indent="-317500" lvl="1" marL="914400" rtl="0" algn="l">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Parents will be given the Concussion &amp; Head Injury Information Packet - available on Healthy Roster under “</a:t>
            </a:r>
            <a:r>
              <a:rPr lang="en">
                <a:solidFill>
                  <a:schemeClr val="dk1"/>
                </a:solidFill>
                <a:latin typeface="Times New Roman"/>
                <a:ea typeface="Times New Roman"/>
                <a:cs typeface="Times New Roman"/>
                <a:sym typeface="Times New Roman"/>
              </a:rPr>
              <a:t>resources</a:t>
            </a:r>
            <a:r>
              <a:rPr lang="en">
                <a:solidFill>
                  <a:schemeClr val="dk1"/>
                </a:solidFill>
                <a:latin typeface="Times New Roman"/>
                <a:ea typeface="Times New Roman"/>
                <a:cs typeface="Times New Roman"/>
                <a:sym typeface="Times New Roman"/>
              </a:rPr>
              <a:t>” </a:t>
            </a:r>
            <a:endParaRPr>
              <a:solidFill>
                <a:schemeClr val="dk1"/>
              </a:solidFill>
              <a:latin typeface="Times New Roman"/>
              <a:ea typeface="Times New Roman"/>
              <a:cs typeface="Times New Roman"/>
              <a:sym typeface="Times New Roman"/>
            </a:endParaRPr>
          </a:p>
          <a:p>
            <a:pPr indent="-323850" lvl="0" marL="457200" rtl="0" algn="l">
              <a:lnSpc>
                <a:spcPct val="115000"/>
              </a:lnSpc>
              <a:spcBef>
                <a:spcPts val="0"/>
              </a:spcBef>
              <a:spcAft>
                <a:spcPts val="0"/>
              </a:spcAft>
              <a:buClr>
                <a:schemeClr val="dk1"/>
              </a:buClr>
              <a:buSzPts val="1500"/>
              <a:buFont typeface="Times New Roman"/>
              <a:buChar char="●"/>
            </a:pPr>
            <a:r>
              <a:rPr lang="en">
                <a:solidFill>
                  <a:schemeClr val="dk1"/>
                </a:solidFill>
                <a:latin typeface="Times New Roman"/>
                <a:ea typeface="Times New Roman"/>
                <a:cs typeface="Times New Roman"/>
                <a:sym typeface="Times New Roman"/>
              </a:rPr>
              <a:t>School nurses will be notified for academic accommodations</a:t>
            </a:r>
            <a:endParaRPr>
              <a:solidFill>
                <a:schemeClr val="dk1"/>
              </a:solidFill>
              <a:latin typeface="Times New Roman"/>
              <a:ea typeface="Times New Roman"/>
              <a:cs typeface="Times New Roman"/>
              <a:sym typeface="Times New Roman"/>
            </a:endParaRPr>
          </a:p>
          <a:p>
            <a:pPr indent="-330200" lvl="0" marL="457200" rtl="0" algn="l">
              <a:spcBef>
                <a:spcPts val="0"/>
              </a:spcBef>
              <a:spcAft>
                <a:spcPts val="0"/>
              </a:spcAft>
              <a:buClr>
                <a:schemeClr val="dk1"/>
              </a:buClr>
              <a:buSzPts val="1600"/>
              <a:buFont typeface="Times New Roman"/>
              <a:buChar char="●"/>
            </a:pPr>
            <a:r>
              <a:rPr lang="en">
                <a:solidFill>
                  <a:schemeClr val="dk1"/>
                </a:solidFill>
                <a:latin typeface="Times New Roman"/>
                <a:ea typeface="Times New Roman"/>
                <a:cs typeface="Times New Roman"/>
                <a:sym typeface="Times New Roman"/>
              </a:rPr>
              <a:t>Once a student athlete is diagnosed with a concussion, they must complete the return to play protocol in its entirety, even if a physician clears the student for immediate return to activity. </a:t>
            </a:r>
            <a:endParaRPr>
              <a:solidFill>
                <a:schemeClr val="dk1"/>
              </a:solidFill>
              <a:latin typeface="Times New Roman"/>
              <a:ea typeface="Times New Roman"/>
              <a:cs typeface="Times New Roman"/>
              <a:sym typeface="Times New Roman"/>
            </a:endParaRPr>
          </a:p>
          <a:p>
            <a:pPr indent="-317500" lvl="1" marL="914400" rtl="0" algn="l">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Per the State Law Requirements: ACT 101</a:t>
            </a:r>
            <a:endParaRPr>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a:solidFill>
                <a:schemeClr val="dk1"/>
              </a:solidFill>
              <a:latin typeface="Times New Roman"/>
              <a:ea typeface="Times New Roman"/>
              <a:cs typeface="Times New Roman"/>
              <a:sym typeface="Times New Roman"/>
            </a:endParaRPr>
          </a:p>
        </p:txBody>
      </p:sp>
      <p:pic>
        <p:nvPicPr>
          <p:cNvPr id="304" name="Google Shape;304;p41"/>
          <p:cNvPicPr preferRelativeResize="0"/>
          <p:nvPr/>
        </p:nvPicPr>
        <p:blipFill>
          <a:blip r:embed="rId3">
            <a:alphaModFix/>
          </a:blip>
          <a:stretch>
            <a:fillRect/>
          </a:stretch>
        </p:blipFill>
        <p:spPr>
          <a:xfrm>
            <a:off x="7978150" y="31763"/>
            <a:ext cx="1097275" cy="1097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8" name="Shape 308"/>
        <p:cNvGrpSpPr/>
        <p:nvPr/>
      </p:nvGrpSpPr>
      <p:grpSpPr>
        <a:xfrm>
          <a:off x="0" y="0"/>
          <a:ext cx="0" cy="0"/>
          <a:chOff x="0" y="0"/>
          <a:chExt cx="0" cy="0"/>
        </a:xfrm>
      </p:grpSpPr>
      <p:sp>
        <p:nvSpPr>
          <p:cNvPr id="309" name="Google Shape;309;p42"/>
          <p:cNvSpPr txBox="1"/>
          <p:nvPr/>
        </p:nvSpPr>
        <p:spPr>
          <a:xfrm>
            <a:off x="622597" y="1263200"/>
            <a:ext cx="8042700" cy="246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000000"/>
              </a:buClr>
              <a:buFont typeface="Arial"/>
              <a:buNone/>
            </a:pPr>
            <a:r>
              <a:t/>
            </a:r>
            <a:endParaRPr b="1" sz="1600">
              <a:solidFill>
                <a:srgbClr val="002868"/>
              </a:solidFill>
              <a:latin typeface="Lato"/>
              <a:ea typeface="Lato"/>
              <a:cs typeface="Lato"/>
              <a:sym typeface="Lato"/>
            </a:endParaRPr>
          </a:p>
        </p:txBody>
      </p:sp>
      <p:sp>
        <p:nvSpPr>
          <p:cNvPr id="310" name="Google Shape;310;p42"/>
          <p:cNvSpPr/>
          <p:nvPr/>
        </p:nvSpPr>
        <p:spPr>
          <a:xfrm>
            <a:off x="0" y="4704352"/>
            <a:ext cx="9144000" cy="439200"/>
          </a:xfrm>
          <a:prstGeom prst="rect">
            <a:avLst/>
          </a:prstGeom>
          <a:solidFill>
            <a:srgbClr val="00286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311" name="Google Shape;311;p42"/>
          <p:cNvPicPr preferRelativeResize="0"/>
          <p:nvPr/>
        </p:nvPicPr>
        <p:blipFill>
          <a:blip r:embed="rId3">
            <a:alphaModFix/>
          </a:blip>
          <a:stretch>
            <a:fillRect/>
          </a:stretch>
        </p:blipFill>
        <p:spPr>
          <a:xfrm>
            <a:off x="918947" y="0"/>
            <a:ext cx="6921903" cy="4704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CFD"/>
        </a:solidFill>
      </p:bgPr>
    </p:bg>
    <p:spTree>
      <p:nvGrpSpPr>
        <p:cNvPr id="315" name="Shape 315"/>
        <p:cNvGrpSpPr/>
        <p:nvPr/>
      </p:nvGrpSpPr>
      <p:grpSpPr>
        <a:xfrm>
          <a:off x="0" y="0"/>
          <a:ext cx="0" cy="0"/>
          <a:chOff x="0" y="0"/>
          <a:chExt cx="0" cy="0"/>
        </a:xfrm>
      </p:grpSpPr>
      <p:sp>
        <p:nvSpPr>
          <p:cNvPr id="316" name="Google Shape;316;p43"/>
          <p:cNvSpPr txBox="1"/>
          <p:nvPr/>
        </p:nvSpPr>
        <p:spPr>
          <a:xfrm>
            <a:off x="622597" y="1263200"/>
            <a:ext cx="8042700" cy="246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000000"/>
              </a:buClr>
              <a:buFont typeface="Arial"/>
              <a:buNone/>
            </a:pPr>
            <a:r>
              <a:t/>
            </a:r>
            <a:endParaRPr b="1" sz="1600">
              <a:solidFill>
                <a:srgbClr val="002868"/>
              </a:solidFill>
              <a:latin typeface="Lato"/>
              <a:ea typeface="Lato"/>
              <a:cs typeface="Lato"/>
              <a:sym typeface="Lato"/>
            </a:endParaRPr>
          </a:p>
        </p:txBody>
      </p:sp>
      <p:sp>
        <p:nvSpPr>
          <p:cNvPr id="317" name="Google Shape;317;p43"/>
          <p:cNvSpPr txBox="1"/>
          <p:nvPr/>
        </p:nvSpPr>
        <p:spPr>
          <a:xfrm>
            <a:off x="229150" y="183113"/>
            <a:ext cx="8098200" cy="5079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lang="en" sz="3300">
                <a:solidFill>
                  <a:srgbClr val="022E5F"/>
                </a:solidFill>
                <a:latin typeface="Lato"/>
                <a:ea typeface="Lato"/>
                <a:cs typeface="Lato"/>
                <a:sym typeface="Lato"/>
              </a:rPr>
              <a:t>Healthy Roster</a:t>
            </a:r>
            <a:endParaRPr sz="500"/>
          </a:p>
        </p:txBody>
      </p:sp>
      <p:sp>
        <p:nvSpPr>
          <p:cNvPr id="318" name="Google Shape;318;p43"/>
          <p:cNvSpPr/>
          <p:nvPr/>
        </p:nvSpPr>
        <p:spPr>
          <a:xfrm>
            <a:off x="0" y="4704352"/>
            <a:ext cx="9144000" cy="439200"/>
          </a:xfrm>
          <a:prstGeom prst="rect">
            <a:avLst/>
          </a:prstGeom>
          <a:solidFill>
            <a:srgbClr val="00286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19" name="Google Shape;319;p43"/>
          <p:cNvSpPr txBox="1"/>
          <p:nvPr/>
        </p:nvSpPr>
        <p:spPr>
          <a:xfrm>
            <a:off x="169650" y="781600"/>
            <a:ext cx="7792500" cy="4234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chemeClr val="dk1"/>
                </a:solidFill>
                <a:latin typeface="Times New Roman"/>
                <a:ea typeface="Times New Roman"/>
                <a:cs typeface="Times New Roman"/>
                <a:sym typeface="Times New Roman"/>
              </a:rPr>
              <a:t>All student athletes need are required to have a Healthy Roster account, with a parent/guardian having access to their portal</a:t>
            </a:r>
            <a:endParaRPr sz="2000">
              <a:solidFill>
                <a:schemeClr val="dk1"/>
              </a:solidFill>
              <a:latin typeface="Times New Roman"/>
              <a:ea typeface="Times New Roman"/>
              <a:cs typeface="Times New Roman"/>
              <a:sym typeface="Times New Roman"/>
            </a:endParaRPr>
          </a:p>
          <a:p>
            <a:pPr indent="-355600" lvl="1" marL="914400" rtl="0" algn="l">
              <a:lnSpc>
                <a:spcPct val="115000"/>
              </a:lnSpc>
              <a:spcBef>
                <a:spcPts val="100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PIAA Physical Document submission</a:t>
            </a:r>
            <a:endParaRPr sz="2000">
              <a:solidFill>
                <a:schemeClr val="dk1"/>
              </a:solidFill>
              <a:latin typeface="Times New Roman"/>
              <a:ea typeface="Times New Roman"/>
              <a:cs typeface="Times New Roman"/>
              <a:sym typeface="Times New Roman"/>
            </a:endParaRPr>
          </a:p>
          <a:p>
            <a:pPr indent="-355600" lvl="1" marL="914400" rtl="0" algn="l">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Check Healthy Roster Daily for injury updates</a:t>
            </a:r>
            <a:endParaRPr sz="2000">
              <a:solidFill>
                <a:schemeClr val="dk1"/>
              </a:solidFill>
              <a:latin typeface="Times New Roman"/>
              <a:ea typeface="Times New Roman"/>
              <a:cs typeface="Times New Roman"/>
              <a:sym typeface="Times New Roman"/>
            </a:endParaRPr>
          </a:p>
          <a:p>
            <a:pPr indent="-355600" lvl="1" marL="914400" rtl="0" algn="l">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Notifications need to be turned </a:t>
            </a:r>
            <a:r>
              <a:rPr b="1" lang="en" sz="2000">
                <a:solidFill>
                  <a:schemeClr val="dk1"/>
                </a:solidFill>
                <a:latin typeface="Times New Roman"/>
                <a:ea typeface="Times New Roman"/>
                <a:cs typeface="Times New Roman"/>
                <a:sym typeface="Times New Roman"/>
              </a:rPr>
              <a:t>ON</a:t>
            </a:r>
            <a:r>
              <a:rPr lang="en" sz="2000">
                <a:solidFill>
                  <a:schemeClr val="dk1"/>
                </a:solidFill>
                <a:latin typeface="Times New Roman"/>
                <a:ea typeface="Times New Roman"/>
                <a:cs typeface="Times New Roman"/>
                <a:sym typeface="Times New Roman"/>
              </a:rPr>
              <a:t> during season</a:t>
            </a:r>
            <a:endParaRPr sz="2000">
              <a:solidFill>
                <a:schemeClr val="dk1"/>
              </a:solidFill>
              <a:latin typeface="Times New Roman"/>
              <a:ea typeface="Times New Roman"/>
              <a:cs typeface="Times New Roman"/>
              <a:sym typeface="Times New Roman"/>
            </a:endParaRPr>
          </a:p>
          <a:p>
            <a:pPr indent="-355600" lvl="2" marL="1371600" rtl="0" algn="l">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Missing PIAA document reminder</a:t>
            </a:r>
            <a:endParaRPr sz="2000">
              <a:solidFill>
                <a:schemeClr val="dk1"/>
              </a:solidFill>
              <a:latin typeface="Times New Roman"/>
              <a:ea typeface="Times New Roman"/>
              <a:cs typeface="Times New Roman"/>
              <a:sym typeface="Times New Roman"/>
            </a:endParaRPr>
          </a:p>
          <a:p>
            <a:pPr indent="-355600" lvl="2" marL="1371600" rtl="0" algn="l">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Communication regarding injuries</a:t>
            </a:r>
            <a:endParaRPr sz="2000">
              <a:solidFill>
                <a:schemeClr val="dk1"/>
              </a:solidFill>
              <a:latin typeface="Times New Roman"/>
              <a:ea typeface="Times New Roman"/>
              <a:cs typeface="Times New Roman"/>
              <a:sym typeface="Times New Roman"/>
            </a:endParaRPr>
          </a:p>
          <a:p>
            <a:pPr indent="-355600" lvl="2" marL="1371600" rtl="0" algn="l">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Direct messages with the athletic trainers</a:t>
            </a:r>
            <a:endParaRPr sz="2000">
              <a:solidFill>
                <a:schemeClr val="dk1"/>
              </a:solidFill>
              <a:latin typeface="Times New Roman"/>
              <a:ea typeface="Times New Roman"/>
              <a:cs typeface="Times New Roman"/>
              <a:sym typeface="Times New Roman"/>
            </a:endParaRPr>
          </a:p>
          <a:p>
            <a:pPr indent="0" lvl="0" marL="1371600" rtl="0" algn="l">
              <a:lnSpc>
                <a:spcPct val="115000"/>
              </a:lnSpc>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2000">
                <a:solidFill>
                  <a:schemeClr val="dk1"/>
                </a:solidFill>
                <a:latin typeface="Times New Roman"/>
                <a:ea typeface="Times New Roman"/>
                <a:cs typeface="Times New Roman"/>
                <a:sym typeface="Times New Roman"/>
              </a:rPr>
              <a:t>Athletic Trainers will still call parents when referrals are necessary </a:t>
            </a:r>
            <a:endParaRPr sz="2000">
              <a:solidFill>
                <a:schemeClr val="dk1"/>
              </a:solidFill>
              <a:latin typeface="Times New Roman"/>
              <a:ea typeface="Times New Roman"/>
              <a:cs typeface="Times New Roman"/>
              <a:sym typeface="Times New Roman"/>
            </a:endParaRPr>
          </a:p>
        </p:txBody>
      </p:sp>
      <p:pic>
        <p:nvPicPr>
          <p:cNvPr id="320" name="Google Shape;320;p43"/>
          <p:cNvPicPr preferRelativeResize="0"/>
          <p:nvPr/>
        </p:nvPicPr>
        <p:blipFill>
          <a:blip r:embed="rId3">
            <a:alphaModFix/>
          </a:blip>
          <a:stretch>
            <a:fillRect/>
          </a:stretch>
        </p:blipFill>
        <p:spPr>
          <a:xfrm>
            <a:off x="7797226" y="134799"/>
            <a:ext cx="1227475" cy="12274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4"/>
          <p:cNvSpPr/>
          <p:nvPr/>
        </p:nvSpPr>
        <p:spPr>
          <a:xfrm>
            <a:off x="0" y="4704352"/>
            <a:ext cx="9144000" cy="439200"/>
          </a:xfrm>
          <a:prstGeom prst="rect">
            <a:avLst/>
          </a:prstGeom>
          <a:solidFill>
            <a:srgbClr val="00286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26" name="Google Shape;326;p44"/>
          <p:cNvSpPr txBox="1"/>
          <p:nvPr/>
        </p:nvSpPr>
        <p:spPr>
          <a:xfrm>
            <a:off x="183125" y="144625"/>
            <a:ext cx="5334600" cy="6927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b="1" lang="en" sz="3300">
                <a:solidFill>
                  <a:srgbClr val="022E5F"/>
                </a:solidFill>
                <a:latin typeface="Lato"/>
                <a:ea typeface="Lato"/>
                <a:cs typeface="Lato"/>
                <a:sym typeface="Lato"/>
              </a:rPr>
              <a:t>PIAA Physicals </a:t>
            </a:r>
            <a:endParaRPr sz="500">
              <a:solidFill>
                <a:schemeClr val="dk1"/>
              </a:solidFill>
            </a:endParaRPr>
          </a:p>
        </p:txBody>
      </p:sp>
      <p:sp>
        <p:nvSpPr>
          <p:cNvPr id="327" name="Google Shape;327;p44"/>
          <p:cNvSpPr txBox="1"/>
          <p:nvPr/>
        </p:nvSpPr>
        <p:spPr>
          <a:xfrm>
            <a:off x="183125" y="772950"/>
            <a:ext cx="8527500" cy="3597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900" u="sng">
                <a:solidFill>
                  <a:schemeClr val="dk1"/>
                </a:solidFill>
                <a:latin typeface="Times New Roman"/>
                <a:ea typeface="Times New Roman"/>
                <a:cs typeface="Times New Roman"/>
                <a:sym typeface="Times New Roman"/>
              </a:rPr>
              <a:t>Cannot be completed any earlier than May 1st for the following school year. </a:t>
            </a:r>
            <a:endParaRPr b="1" sz="1100" u="sng">
              <a:solidFill>
                <a:schemeClr val="dk1"/>
              </a:solidFill>
            </a:endParaRPr>
          </a:p>
          <a:p>
            <a:pPr indent="-323850" lvl="0" marL="457200" rtl="0" algn="l">
              <a:lnSpc>
                <a:spcPct val="115000"/>
              </a:lnSpc>
              <a:spcBef>
                <a:spcPts val="1000"/>
              </a:spcBef>
              <a:spcAft>
                <a:spcPts val="0"/>
              </a:spcAft>
              <a:buClr>
                <a:schemeClr val="dk1"/>
              </a:buClr>
              <a:buSzPts val="1500"/>
              <a:buFont typeface="Times New Roman"/>
              <a:buChar char="●"/>
            </a:pPr>
            <a:r>
              <a:rPr b="1" lang="en" sz="1500">
                <a:solidFill>
                  <a:schemeClr val="dk1"/>
                </a:solidFill>
                <a:latin typeface="Times New Roman"/>
                <a:ea typeface="Times New Roman"/>
                <a:cs typeface="Times New Roman"/>
                <a:sym typeface="Times New Roman"/>
              </a:rPr>
              <a:t>Section 1, 2, 3, 4</a:t>
            </a:r>
            <a:r>
              <a:rPr lang="en" sz="1500">
                <a:solidFill>
                  <a:schemeClr val="dk1"/>
                </a:solidFill>
                <a:latin typeface="Times New Roman"/>
                <a:ea typeface="Times New Roman"/>
                <a:cs typeface="Times New Roman"/>
                <a:sym typeface="Times New Roman"/>
              </a:rPr>
              <a:t> are just demographics and signature pages for parent and athlete </a:t>
            </a:r>
            <a:endParaRPr sz="1500">
              <a:solidFill>
                <a:schemeClr val="dk1"/>
              </a:solidFill>
              <a:latin typeface="Times New Roman"/>
              <a:ea typeface="Times New Roman"/>
              <a:cs typeface="Times New Roman"/>
              <a:sym typeface="Times New Roman"/>
            </a:endParaRPr>
          </a:p>
          <a:p>
            <a:pPr indent="-323850" lvl="0" marL="457200" rtl="0" algn="l">
              <a:lnSpc>
                <a:spcPct val="115000"/>
              </a:lnSpc>
              <a:spcBef>
                <a:spcPts val="0"/>
              </a:spcBef>
              <a:spcAft>
                <a:spcPts val="0"/>
              </a:spcAft>
              <a:buClr>
                <a:schemeClr val="dk1"/>
              </a:buClr>
              <a:buSzPts val="1500"/>
              <a:buFont typeface="Times New Roman"/>
              <a:buChar char="●"/>
            </a:pPr>
            <a:r>
              <a:rPr b="1" lang="en" sz="1500">
                <a:solidFill>
                  <a:schemeClr val="dk1"/>
                </a:solidFill>
                <a:latin typeface="Times New Roman"/>
                <a:ea typeface="Times New Roman"/>
                <a:cs typeface="Times New Roman"/>
                <a:sym typeface="Times New Roman"/>
              </a:rPr>
              <a:t>Section 5</a:t>
            </a:r>
            <a:r>
              <a:rPr lang="en" sz="1500">
                <a:solidFill>
                  <a:schemeClr val="dk1"/>
                </a:solidFill>
                <a:latin typeface="Times New Roman"/>
                <a:ea typeface="Times New Roman"/>
                <a:cs typeface="Times New Roman"/>
                <a:sym typeface="Times New Roman"/>
              </a:rPr>
              <a:t> is a Health History form. All boxes must be checked and any "yes"  needs to be described at the bottom of the form</a:t>
            </a:r>
            <a:endParaRPr sz="1500">
              <a:solidFill>
                <a:schemeClr val="dk1"/>
              </a:solidFill>
              <a:latin typeface="Times New Roman"/>
              <a:ea typeface="Times New Roman"/>
              <a:cs typeface="Times New Roman"/>
              <a:sym typeface="Times New Roman"/>
            </a:endParaRPr>
          </a:p>
          <a:p>
            <a:pPr indent="-323850" lvl="0" marL="457200" rtl="0" algn="l">
              <a:lnSpc>
                <a:spcPct val="115000"/>
              </a:lnSpc>
              <a:spcBef>
                <a:spcPts val="0"/>
              </a:spcBef>
              <a:spcAft>
                <a:spcPts val="0"/>
              </a:spcAft>
              <a:buClr>
                <a:schemeClr val="dk1"/>
              </a:buClr>
              <a:buSzPts val="1500"/>
              <a:buFont typeface="Times New Roman"/>
              <a:buChar char="●"/>
            </a:pPr>
            <a:r>
              <a:rPr b="1" lang="en" sz="1500">
                <a:solidFill>
                  <a:schemeClr val="dk1"/>
                </a:solidFill>
                <a:latin typeface="Times New Roman"/>
                <a:ea typeface="Times New Roman"/>
                <a:cs typeface="Times New Roman"/>
                <a:sym typeface="Times New Roman"/>
              </a:rPr>
              <a:t>Section 6</a:t>
            </a:r>
            <a:r>
              <a:rPr lang="en" sz="1500">
                <a:solidFill>
                  <a:schemeClr val="dk1"/>
                </a:solidFill>
                <a:latin typeface="Times New Roman"/>
                <a:ea typeface="Times New Roman"/>
                <a:cs typeface="Times New Roman"/>
                <a:sym typeface="Times New Roman"/>
              </a:rPr>
              <a:t> is the actual physical form, the one signed by their doctor. This form cannot be dated any earlier than 5/1/2025 for it to be accepted this school year. </a:t>
            </a:r>
            <a:endParaRPr sz="1500">
              <a:solidFill>
                <a:schemeClr val="dk1"/>
              </a:solidFill>
              <a:latin typeface="Times New Roman"/>
              <a:ea typeface="Times New Roman"/>
              <a:cs typeface="Times New Roman"/>
              <a:sym typeface="Times New Roman"/>
            </a:endParaRPr>
          </a:p>
          <a:p>
            <a:pPr indent="-323850" lvl="0" marL="457200" rtl="0" algn="l">
              <a:lnSpc>
                <a:spcPct val="115000"/>
              </a:lnSpc>
              <a:spcBef>
                <a:spcPts val="0"/>
              </a:spcBef>
              <a:spcAft>
                <a:spcPts val="0"/>
              </a:spcAft>
              <a:buClr>
                <a:schemeClr val="dk1"/>
              </a:buClr>
              <a:buSzPts val="1500"/>
              <a:buFont typeface="Times New Roman"/>
              <a:buChar char="●"/>
            </a:pPr>
            <a:r>
              <a:rPr b="1" lang="en" sz="1500">
                <a:solidFill>
                  <a:schemeClr val="dk1"/>
                </a:solidFill>
                <a:latin typeface="Times New Roman"/>
                <a:ea typeface="Times New Roman"/>
                <a:cs typeface="Times New Roman"/>
                <a:sym typeface="Times New Roman"/>
              </a:rPr>
              <a:t>Section 7 </a:t>
            </a:r>
            <a:r>
              <a:rPr lang="en" sz="1500">
                <a:solidFill>
                  <a:schemeClr val="dk1"/>
                </a:solidFill>
                <a:latin typeface="Times New Roman"/>
                <a:ea typeface="Times New Roman"/>
                <a:cs typeface="Times New Roman"/>
                <a:sym typeface="Times New Roman"/>
              </a:rPr>
              <a:t>is the parent recertification form. The PIAA requires this form any time a physical was completed prior to 6 weeks from the start of the season. It only requires a parent and athlete signature and a few questions to be answered regarding if there have been any new injuries since the physical was completed. </a:t>
            </a:r>
            <a:endParaRPr sz="1500">
              <a:solidFill>
                <a:schemeClr val="dk1"/>
              </a:solidFill>
              <a:latin typeface="Times New Roman"/>
              <a:ea typeface="Times New Roman"/>
              <a:cs typeface="Times New Roman"/>
              <a:sym typeface="Times New Roman"/>
            </a:endParaRPr>
          </a:p>
          <a:p>
            <a:pPr indent="-323850" lvl="0" marL="457200" rtl="0" algn="l">
              <a:lnSpc>
                <a:spcPct val="115000"/>
              </a:lnSpc>
              <a:spcBef>
                <a:spcPts val="0"/>
              </a:spcBef>
              <a:spcAft>
                <a:spcPts val="0"/>
              </a:spcAft>
              <a:buClr>
                <a:schemeClr val="dk1"/>
              </a:buClr>
              <a:buSzPts val="1500"/>
              <a:buFont typeface="Times New Roman"/>
              <a:buChar char="●"/>
            </a:pPr>
            <a:r>
              <a:rPr b="1" lang="en" sz="1500">
                <a:solidFill>
                  <a:schemeClr val="dk1"/>
                </a:solidFill>
                <a:latin typeface="Times New Roman"/>
                <a:ea typeface="Times New Roman"/>
                <a:cs typeface="Times New Roman"/>
                <a:sym typeface="Times New Roman"/>
              </a:rPr>
              <a:t>Section 8</a:t>
            </a:r>
            <a:r>
              <a:rPr lang="en" sz="1500">
                <a:solidFill>
                  <a:schemeClr val="dk1"/>
                </a:solidFill>
                <a:latin typeface="Times New Roman"/>
                <a:ea typeface="Times New Roman"/>
                <a:cs typeface="Times New Roman"/>
                <a:sym typeface="Times New Roman"/>
              </a:rPr>
              <a:t> is the physician recertification form. We only require a section 8 form if they marked "yes" for any of the questions on section 7. This requires a doctor's signature and clearance stating that there has been a new injury since the physical but they are cleared now. We can accept a doctor's note in lieu of the actual section 8 form. </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5"/>
          <p:cNvSpPr/>
          <p:nvPr/>
        </p:nvSpPr>
        <p:spPr>
          <a:xfrm>
            <a:off x="0" y="4704352"/>
            <a:ext cx="9144000" cy="439200"/>
          </a:xfrm>
          <a:prstGeom prst="rect">
            <a:avLst/>
          </a:prstGeom>
          <a:solidFill>
            <a:srgbClr val="00286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33" name="Google Shape;333;p45"/>
          <p:cNvSpPr txBox="1"/>
          <p:nvPr/>
        </p:nvSpPr>
        <p:spPr>
          <a:xfrm>
            <a:off x="183125" y="144625"/>
            <a:ext cx="5334600" cy="6927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b="1" lang="en" sz="3300">
                <a:solidFill>
                  <a:srgbClr val="022E5F"/>
                </a:solidFill>
                <a:latin typeface="Lato"/>
                <a:ea typeface="Lato"/>
                <a:cs typeface="Lato"/>
                <a:sym typeface="Lato"/>
              </a:rPr>
              <a:t>PIAA Physicals </a:t>
            </a:r>
            <a:endParaRPr sz="500">
              <a:solidFill>
                <a:schemeClr val="dk1"/>
              </a:solidFill>
            </a:endParaRPr>
          </a:p>
        </p:txBody>
      </p:sp>
      <p:sp>
        <p:nvSpPr>
          <p:cNvPr id="334" name="Google Shape;334;p45"/>
          <p:cNvSpPr txBox="1"/>
          <p:nvPr/>
        </p:nvSpPr>
        <p:spPr>
          <a:xfrm>
            <a:off x="183125" y="772950"/>
            <a:ext cx="8527500" cy="35976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Submitted on Healthy Roster </a:t>
            </a:r>
            <a:endParaRPr sz="2000">
              <a:solidFill>
                <a:schemeClr val="dk1"/>
              </a:solidFill>
              <a:latin typeface="Times New Roman"/>
              <a:ea typeface="Times New Roman"/>
              <a:cs typeface="Times New Roman"/>
              <a:sym typeface="Times New Roman"/>
            </a:endParaRPr>
          </a:p>
          <a:p>
            <a:pPr indent="-355600" lvl="1" marL="914400" rtl="0" algn="l">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Easiest when completed electronically via </a:t>
            </a:r>
            <a:r>
              <a:rPr lang="en" sz="2000" u="sng">
                <a:solidFill>
                  <a:schemeClr val="hlink"/>
                </a:solidFill>
                <a:latin typeface="Times New Roman"/>
                <a:ea typeface="Times New Roman"/>
                <a:cs typeface="Times New Roman"/>
                <a:sym typeface="Times New Roman"/>
                <a:hlinkClick r:id="rId3"/>
              </a:rPr>
              <a:t>www.healthyroster.com</a:t>
            </a:r>
            <a:r>
              <a:rPr lang="en" sz="2000">
                <a:solidFill>
                  <a:schemeClr val="dk1"/>
                </a:solidFill>
                <a:latin typeface="Times New Roman"/>
                <a:ea typeface="Times New Roman"/>
                <a:cs typeface="Times New Roman"/>
                <a:sym typeface="Times New Roman"/>
              </a:rPr>
              <a:t> instead of the app </a:t>
            </a:r>
            <a:endParaRPr sz="2000">
              <a:solidFill>
                <a:schemeClr val="dk1"/>
              </a:solidFill>
              <a:latin typeface="Times New Roman"/>
              <a:ea typeface="Times New Roman"/>
              <a:cs typeface="Times New Roman"/>
              <a:sym typeface="Times New Roman"/>
            </a:endParaRPr>
          </a:p>
          <a:p>
            <a:pPr indent="-355600" lvl="0" marL="457200" rtl="0" algn="l">
              <a:lnSpc>
                <a:spcPct val="115000"/>
              </a:lnSpc>
              <a:spcBef>
                <a:spcPts val="100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Physicals submitted after the listed deadline risk not being reviewed and </a:t>
            </a:r>
            <a:r>
              <a:rPr lang="en" sz="2000">
                <a:solidFill>
                  <a:schemeClr val="dk1"/>
                </a:solidFill>
                <a:latin typeface="Times New Roman"/>
                <a:ea typeface="Times New Roman"/>
                <a:cs typeface="Times New Roman"/>
                <a:sym typeface="Times New Roman"/>
              </a:rPr>
              <a:t>approved</a:t>
            </a:r>
            <a:r>
              <a:rPr lang="en" sz="2000">
                <a:solidFill>
                  <a:schemeClr val="dk1"/>
                </a:solidFill>
                <a:latin typeface="Times New Roman"/>
                <a:ea typeface="Times New Roman"/>
                <a:cs typeface="Times New Roman"/>
                <a:sym typeface="Times New Roman"/>
              </a:rPr>
              <a:t> ahead of the first day of practices and therefore unable to participate on that day</a:t>
            </a:r>
            <a:endParaRPr sz="2000">
              <a:solidFill>
                <a:schemeClr val="dk1"/>
              </a:solidFill>
              <a:latin typeface="Times New Roman"/>
              <a:ea typeface="Times New Roman"/>
              <a:cs typeface="Times New Roman"/>
              <a:sym typeface="Times New Roman"/>
            </a:endParaRPr>
          </a:p>
          <a:p>
            <a:pPr indent="-355600" lvl="0" marL="457200" rtl="0" algn="l">
              <a:lnSpc>
                <a:spcPct val="115000"/>
              </a:lnSpc>
              <a:spcBef>
                <a:spcPts val="100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Free PIAA physicals every summer at the high school: </a:t>
            </a:r>
            <a:endParaRPr sz="2000">
              <a:solidFill>
                <a:schemeClr val="dk1"/>
              </a:solidFill>
              <a:latin typeface="Times New Roman"/>
              <a:ea typeface="Times New Roman"/>
              <a:cs typeface="Times New Roman"/>
              <a:sym typeface="Times New Roman"/>
            </a:endParaRPr>
          </a:p>
          <a:p>
            <a:pPr indent="-355600" lvl="1" marL="914400" rtl="0" algn="l">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June 3rd &amp; July 23rd 2026 </a:t>
            </a:r>
            <a:endParaRPr sz="2000">
              <a:solidFill>
                <a:schemeClr val="dk1"/>
              </a:solidFill>
              <a:latin typeface="Times New Roman"/>
              <a:ea typeface="Times New Roman"/>
              <a:cs typeface="Times New Roman"/>
              <a:sym typeface="Times New Roman"/>
            </a:endParaRPr>
          </a:p>
          <a:p>
            <a:pPr indent="-355600" lvl="1" marL="914400" rtl="0" algn="l">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Sign ups will be </a:t>
            </a:r>
            <a:r>
              <a:rPr lang="en" sz="2000">
                <a:solidFill>
                  <a:schemeClr val="dk1"/>
                </a:solidFill>
                <a:latin typeface="Times New Roman"/>
                <a:ea typeface="Times New Roman"/>
                <a:cs typeface="Times New Roman"/>
                <a:sym typeface="Times New Roman"/>
              </a:rPr>
              <a:t>released</a:t>
            </a:r>
            <a:r>
              <a:rPr lang="en" sz="2000">
                <a:solidFill>
                  <a:schemeClr val="dk1"/>
                </a:solidFill>
                <a:latin typeface="Times New Roman"/>
                <a:ea typeface="Times New Roman"/>
                <a:cs typeface="Times New Roman"/>
                <a:sym typeface="Times New Roman"/>
              </a:rPr>
              <a:t> later in the spring </a:t>
            </a:r>
            <a:endParaRPr sz="2000">
              <a:solidFill>
                <a:schemeClr val="dk1"/>
              </a:solidFill>
              <a:latin typeface="Times New Roman"/>
              <a:ea typeface="Times New Roman"/>
              <a:cs typeface="Times New Roman"/>
              <a:sym typeface="Times New Roman"/>
            </a:endParaRPr>
          </a:p>
          <a:p>
            <a:pPr indent="0" lvl="0" marL="914400" rtl="0" algn="l">
              <a:lnSpc>
                <a:spcPct val="115000"/>
              </a:lnSpc>
              <a:spcBef>
                <a:spcPts val="0"/>
              </a:spcBef>
              <a:spcAft>
                <a:spcPts val="0"/>
              </a:spcAft>
              <a:buNone/>
            </a:pPr>
            <a:r>
              <a:t/>
            </a: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868"/>
        </a:solidFill>
      </p:bgPr>
    </p:bg>
    <p:spTree>
      <p:nvGrpSpPr>
        <p:cNvPr id="176" name="Shape 176"/>
        <p:cNvGrpSpPr/>
        <p:nvPr/>
      </p:nvGrpSpPr>
      <p:grpSpPr>
        <a:xfrm>
          <a:off x="0" y="0"/>
          <a:ext cx="0" cy="0"/>
          <a:chOff x="0" y="0"/>
          <a:chExt cx="0" cy="0"/>
        </a:xfrm>
      </p:grpSpPr>
      <p:sp>
        <p:nvSpPr>
          <p:cNvPr id="177" name="Google Shape;177;p28"/>
          <p:cNvSpPr/>
          <p:nvPr/>
        </p:nvSpPr>
        <p:spPr>
          <a:xfrm>
            <a:off x="88450" y="4541224"/>
            <a:ext cx="9144000" cy="373200"/>
          </a:xfrm>
          <a:prstGeom prst="rect">
            <a:avLst/>
          </a:prstGeom>
          <a:solidFill>
            <a:srgbClr val="FCFCFD"/>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78" name="Google Shape;178;p28"/>
          <p:cNvSpPr/>
          <p:nvPr/>
        </p:nvSpPr>
        <p:spPr>
          <a:xfrm>
            <a:off x="380295" y="0"/>
            <a:ext cx="3588544" cy="4489472"/>
          </a:xfrm>
          <a:custGeom>
            <a:rect b="b" l="l" r="r" t="t"/>
            <a:pathLst>
              <a:path extrusionOk="0" h="2394385" w="1913890">
                <a:moveTo>
                  <a:pt x="0" y="0"/>
                </a:moveTo>
                <a:lnTo>
                  <a:pt x="1913890" y="0"/>
                </a:lnTo>
                <a:lnTo>
                  <a:pt x="1913890" y="2394385"/>
                </a:lnTo>
                <a:lnTo>
                  <a:pt x="0" y="2394385"/>
                </a:lnTo>
                <a:close/>
              </a:path>
            </a:pathLst>
          </a:custGeom>
          <a:solidFill>
            <a:srgbClr val="FCFCFD"/>
          </a:solidFill>
          <a:ln>
            <a:noFill/>
          </a:ln>
        </p:spPr>
      </p:sp>
      <p:pic>
        <p:nvPicPr>
          <p:cNvPr id="179" name="Google Shape;179;p28"/>
          <p:cNvPicPr preferRelativeResize="0"/>
          <p:nvPr/>
        </p:nvPicPr>
        <p:blipFill rotWithShape="1">
          <a:blip r:embed="rId3">
            <a:alphaModFix/>
          </a:blip>
          <a:srcRect b="0" l="0" r="0" t="0"/>
          <a:stretch/>
        </p:blipFill>
        <p:spPr>
          <a:xfrm>
            <a:off x="1410073" y="2909452"/>
            <a:ext cx="1375650" cy="1386876"/>
          </a:xfrm>
          <a:prstGeom prst="rect">
            <a:avLst/>
          </a:prstGeom>
          <a:noFill/>
          <a:ln>
            <a:noFill/>
          </a:ln>
        </p:spPr>
      </p:pic>
      <p:pic>
        <p:nvPicPr>
          <p:cNvPr id="180" name="Google Shape;180;p28" title="Screenshot 2026-02-23 at 1.46.17 PM.png"/>
          <p:cNvPicPr preferRelativeResize="0"/>
          <p:nvPr/>
        </p:nvPicPr>
        <p:blipFill>
          <a:blip r:embed="rId4">
            <a:alphaModFix/>
          </a:blip>
          <a:stretch>
            <a:fillRect/>
          </a:stretch>
        </p:blipFill>
        <p:spPr>
          <a:xfrm>
            <a:off x="4121238" y="152400"/>
            <a:ext cx="4826306" cy="4236424"/>
          </a:xfrm>
          <a:prstGeom prst="rect">
            <a:avLst/>
          </a:prstGeom>
          <a:noFill/>
          <a:ln>
            <a:noFill/>
          </a:ln>
        </p:spPr>
      </p:pic>
      <p:sp>
        <p:nvSpPr>
          <p:cNvPr id="181" name="Google Shape;181;p28"/>
          <p:cNvSpPr txBox="1"/>
          <p:nvPr/>
        </p:nvSpPr>
        <p:spPr>
          <a:xfrm>
            <a:off x="571488" y="1198625"/>
            <a:ext cx="3052800" cy="199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chemeClr val="accent1"/>
                </a:solidFill>
                <a:latin typeface="Lato"/>
                <a:ea typeface="Lato"/>
                <a:cs typeface="Lato"/>
                <a:sym typeface="Lato"/>
              </a:rPr>
              <a:t>Be sure to pick up a sign off sheet and turn into your </a:t>
            </a:r>
            <a:r>
              <a:rPr b="1" lang="en" sz="2000">
                <a:solidFill>
                  <a:schemeClr val="accent1"/>
                </a:solidFill>
                <a:latin typeface="Lato"/>
                <a:ea typeface="Lato"/>
                <a:cs typeface="Lato"/>
                <a:sym typeface="Lato"/>
              </a:rPr>
              <a:t>Coach by March 9th </a:t>
            </a:r>
            <a:endParaRPr b="1" sz="2000">
              <a:solidFill>
                <a:schemeClr val="accent1"/>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CFD"/>
        </a:solidFill>
      </p:bgPr>
    </p:bg>
    <p:spTree>
      <p:nvGrpSpPr>
        <p:cNvPr id="338" name="Shape 338"/>
        <p:cNvGrpSpPr/>
        <p:nvPr/>
      </p:nvGrpSpPr>
      <p:grpSpPr>
        <a:xfrm>
          <a:off x="0" y="0"/>
          <a:ext cx="0" cy="0"/>
          <a:chOff x="0" y="0"/>
          <a:chExt cx="0" cy="0"/>
        </a:xfrm>
      </p:grpSpPr>
      <p:sp>
        <p:nvSpPr>
          <p:cNvPr id="339" name="Google Shape;339;p46"/>
          <p:cNvSpPr txBox="1"/>
          <p:nvPr/>
        </p:nvSpPr>
        <p:spPr>
          <a:xfrm>
            <a:off x="622597" y="1263200"/>
            <a:ext cx="8042700" cy="246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000000"/>
              </a:buClr>
              <a:buFont typeface="Arial"/>
              <a:buNone/>
            </a:pPr>
            <a:r>
              <a:t/>
            </a:r>
            <a:endParaRPr b="1" sz="1600">
              <a:solidFill>
                <a:srgbClr val="002868"/>
              </a:solidFill>
              <a:latin typeface="Lato"/>
              <a:ea typeface="Lato"/>
              <a:cs typeface="Lato"/>
              <a:sym typeface="Lato"/>
            </a:endParaRPr>
          </a:p>
        </p:txBody>
      </p:sp>
      <p:sp>
        <p:nvSpPr>
          <p:cNvPr id="340" name="Google Shape;340;p46"/>
          <p:cNvSpPr txBox="1"/>
          <p:nvPr/>
        </p:nvSpPr>
        <p:spPr>
          <a:xfrm>
            <a:off x="389775" y="339850"/>
            <a:ext cx="8098200" cy="5079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lang="en" sz="3300">
                <a:solidFill>
                  <a:srgbClr val="022E5F"/>
                </a:solidFill>
                <a:latin typeface="Lato"/>
                <a:ea typeface="Lato"/>
                <a:cs typeface="Lato"/>
                <a:sym typeface="Lato"/>
              </a:rPr>
              <a:t>Cuts and Roster Management</a:t>
            </a:r>
            <a:endParaRPr sz="500"/>
          </a:p>
        </p:txBody>
      </p:sp>
      <p:sp>
        <p:nvSpPr>
          <p:cNvPr id="341" name="Google Shape;341;p46"/>
          <p:cNvSpPr/>
          <p:nvPr/>
        </p:nvSpPr>
        <p:spPr>
          <a:xfrm>
            <a:off x="0" y="4704352"/>
            <a:ext cx="9144000" cy="439200"/>
          </a:xfrm>
          <a:prstGeom prst="rect">
            <a:avLst/>
          </a:prstGeom>
          <a:solidFill>
            <a:srgbClr val="00286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342" name="Google Shape;342;p46"/>
          <p:cNvPicPr preferRelativeResize="0"/>
          <p:nvPr/>
        </p:nvPicPr>
        <p:blipFill rotWithShape="1">
          <a:blip r:embed="rId3">
            <a:alphaModFix/>
          </a:blip>
          <a:srcRect b="0" l="0" r="0" t="0"/>
          <a:stretch/>
        </p:blipFill>
        <p:spPr>
          <a:xfrm>
            <a:off x="8088477" y="133721"/>
            <a:ext cx="886125" cy="893325"/>
          </a:xfrm>
          <a:prstGeom prst="rect">
            <a:avLst/>
          </a:prstGeom>
          <a:noFill/>
          <a:ln>
            <a:noFill/>
          </a:ln>
        </p:spPr>
      </p:pic>
      <p:sp>
        <p:nvSpPr>
          <p:cNvPr id="343" name="Google Shape;343;p46"/>
          <p:cNvSpPr txBox="1"/>
          <p:nvPr/>
        </p:nvSpPr>
        <p:spPr>
          <a:xfrm>
            <a:off x="-37350" y="914400"/>
            <a:ext cx="9218700" cy="372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342900" lvl="0" marL="914400" rtl="0" algn="l">
              <a:lnSpc>
                <a:spcPct val="115000"/>
              </a:lnSpc>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Following tryouts, coaches will conduct individual meetings with each player to communicate team placement decisions. </a:t>
            </a:r>
            <a:endParaRPr sz="1800">
              <a:solidFill>
                <a:schemeClr val="dk1"/>
              </a:solidFill>
              <a:latin typeface="Times New Roman"/>
              <a:ea typeface="Times New Roman"/>
              <a:cs typeface="Times New Roman"/>
              <a:sym typeface="Times New Roman"/>
            </a:endParaRPr>
          </a:p>
          <a:p>
            <a:pPr indent="-342900" lvl="3" marL="2286000" rtl="0" algn="l">
              <a:lnSpc>
                <a:spcPct val="115000"/>
              </a:lnSpc>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This could be in-person or via a letter. </a:t>
            </a:r>
            <a:endParaRPr sz="1800">
              <a:solidFill>
                <a:schemeClr val="dk1"/>
              </a:solidFill>
              <a:latin typeface="Times New Roman"/>
              <a:ea typeface="Times New Roman"/>
              <a:cs typeface="Times New Roman"/>
              <a:sym typeface="Times New Roman"/>
            </a:endParaRPr>
          </a:p>
          <a:p>
            <a:pPr indent="-342900" lvl="3" marL="2286000" rtl="0" algn="l">
              <a:lnSpc>
                <a:spcPct val="115000"/>
              </a:lnSpc>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If letter method is used, students are encouraged to set a meeting with coach to discuss what they can improve on for </a:t>
            </a:r>
            <a:r>
              <a:rPr lang="en" sz="1800">
                <a:solidFill>
                  <a:schemeClr val="dk1"/>
                </a:solidFill>
                <a:latin typeface="Times New Roman"/>
                <a:ea typeface="Times New Roman"/>
                <a:cs typeface="Times New Roman"/>
                <a:sym typeface="Times New Roman"/>
              </a:rPr>
              <a:t>future</a:t>
            </a:r>
            <a:r>
              <a:rPr lang="en" sz="1800">
                <a:solidFill>
                  <a:schemeClr val="dk1"/>
                </a:solidFill>
                <a:latin typeface="Times New Roman"/>
                <a:ea typeface="Times New Roman"/>
                <a:cs typeface="Times New Roman"/>
                <a:sym typeface="Times New Roman"/>
              </a:rPr>
              <a:t> tryouts.</a:t>
            </a:r>
            <a:endParaRPr sz="1800">
              <a:solidFill>
                <a:schemeClr val="dk1"/>
              </a:solidFill>
              <a:latin typeface="Times New Roman"/>
              <a:ea typeface="Times New Roman"/>
              <a:cs typeface="Times New Roman"/>
              <a:sym typeface="Times New Roman"/>
            </a:endParaRPr>
          </a:p>
          <a:p>
            <a:pPr indent="-342900" lvl="0" marL="914400" rtl="0" algn="l">
              <a:lnSpc>
                <a:spcPct val="115000"/>
              </a:lnSpc>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No public cut lists will be posted.</a:t>
            </a:r>
            <a:endParaRPr sz="1800">
              <a:solidFill>
                <a:schemeClr val="dk1"/>
              </a:solidFill>
              <a:latin typeface="Times New Roman"/>
              <a:ea typeface="Times New Roman"/>
              <a:cs typeface="Times New Roman"/>
              <a:sym typeface="Times New Roman"/>
            </a:endParaRPr>
          </a:p>
          <a:p>
            <a:pPr indent="-342900" lvl="0" marL="914400" rtl="0" algn="l">
              <a:lnSpc>
                <a:spcPct val="115000"/>
              </a:lnSpc>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If a player is selected for a team, coaches will also briefly discuss roles on the team.</a:t>
            </a:r>
            <a:endParaRPr sz="1800">
              <a:solidFill>
                <a:schemeClr val="dk1"/>
              </a:solidFill>
              <a:latin typeface="Times New Roman"/>
              <a:ea typeface="Times New Roman"/>
              <a:cs typeface="Times New Roman"/>
              <a:sym typeface="Times New Roman"/>
            </a:endParaRPr>
          </a:p>
        </p:txBody>
      </p:sp>
      <p:pic>
        <p:nvPicPr>
          <p:cNvPr id="344" name="Google Shape;344;p46"/>
          <p:cNvPicPr preferRelativeResize="0"/>
          <p:nvPr/>
        </p:nvPicPr>
        <p:blipFill>
          <a:blip r:embed="rId4">
            <a:alphaModFix/>
          </a:blip>
          <a:stretch>
            <a:fillRect/>
          </a:stretch>
        </p:blipFill>
        <p:spPr>
          <a:xfrm>
            <a:off x="7802449" y="3465549"/>
            <a:ext cx="1172150" cy="11721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CFD"/>
        </a:solidFill>
      </p:bgPr>
    </p:bg>
    <p:spTree>
      <p:nvGrpSpPr>
        <p:cNvPr id="348" name="Shape 348"/>
        <p:cNvGrpSpPr/>
        <p:nvPr/>
      </p:nvGrpSpPr>
      <p:grpSpPr>
        <a:xfrm>
          <a:off x="0" y="0"/>
          <a:ext cx="0" cy="0"/>
          <a:chOff x="0" y="0"/>
          <a:chExt cx="0" cy="0"/>
        </a:xfrm>
      </p:grpSpPr>
      <p:sp>
        <p:nvSpPr>
          <p:cNvPr id="349" name="Google Shape;349;p47"/>
          <p:cNvSpPr txBox="1"/>
          <p:nvPr/>
        </p:nvSpPr>
        <p:spPr>
          <a:xfrm>
            <a:off x="622597" y="1263200"/>
            <a:ext cx="8042700" cy="246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000000"/>
              </a:buClr>
              <a:buFont typeface="Arial"/>
              <a:buNone/>
            </a:pPr>
            <a:r>
              <a:t/>
            </a:r>
            <a:endParaRPr b="1" sz="1600">
              <a:solidFill>
                <a:srgbClr val="002868"/>
              </a:solidFill>
              <a:latin typeface="Lato"/>
              <a:ea typeface="Lato"/>
              <a:cs typeface="Lato"/>
              <a:sym typeface="Lato"/>
            </a:endParaRPr>
          </a:p>
        </p:txBody>
      </p:sp>
      <p:sp>
        <p:nvSpPr>
          <p:cNvPr id="350" name="Google Shape;350;p47"/>
          <p:cNvSpPr txBox="1"/>
          <p:nvPr/>
        </p:nvSpPr>
        <p:spPr>
          <a:xfrm>
            <a:off x="137175" y="133725"/>
            <a:ext cx="8098200" cy="5079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lang="en" sz="3300">
                <a:solidFill>
                  <a:srgbClr val="022E5F"/>
                </a:solidFill>
                <a:latin typeface="Lato"/>
                <a:ea typeface="Lato"/>
                <a:cs typeface="Lato"/>
                <a:sym typeface="Lato"/>
              </a:rPr>
              <a:t>Academic Eligibility </a:t>
            </a:r>
            <a:endParaRPr b="1" sz="3300">
              <a:solidFill>
                <a:srgbClr val="022E5F"/>
              </a:solidFill>
              <a:latin typeface="Lato"/>
              <a:ea typeface="Lato"/>
              <a:cs typeface="Lato"/>
              <a:sym typeface="Lato"/>
            </a:endParaRPr>
          </a:p>
        </p:txBody>
      </p:sp>
      <p:sp>
        <p:nvSpPr>
          <p:cNvPr id="351" name="Google Shape;351;p47"/>
          <p:cNvSpPr/>
          <p:nvPr/>
        </p:nvSpPr>
        <p:spPr>
          <a:xfrm>
            <a:off x="0" y="4704352"/>
            <a:ext cx="9144000" cy="439200"/>
          </a:xfrm>
          <a:prstGeom prst="rect">
            <a:avLst/>
          </a:prstGeom>
          <a:solidFill>
            <a:srgbClr val="00286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352" name="Google Shape;352;p47"/>
          <p:cNvPicPr preferRelativeResize="0"/>
          <p:nvPr/>
        </p:nvPicPr>
        <p:blipFill rotWithShape="1">
          <a:blip r:embed="rId3">
            <a:alphaModFix/>
          </a:blip>
          <a:srcRect b="0" l="0" r="0" t="0"/>
          <a:stretch/>
        </p:blipFill>
        <p:spPr>
          <a:xfrm>
            <a:off x="8195152" y="49896"/>
            <a:ext cx="886125" cy="893325"/>
          </a:xfrm>
          <a:prstGeom prst="rect">
            <a:avLst/>
          </a:prstGeom>
          <a:noFill/>
          <a:ln>
            <a:noFill/>
          </a:ln>
        </p:spPr>
      </p:pic>
      <p:sp>
        <p:nvSpPr>
          <p:cNvPr id="353" name="Google Shape;353;p47"/>
          <p:cNvSpPr txBox="1"/>
          <p:nvPr/>
        </p:nvSpPr>
        <p:spPr>
          <a:xfrm>
            <a:off x="70900" y="624300"/>
            <a:ext cx="8903700" cy="4176300"/>
          </a:xfrm>
          <a:prstGeom prst="rect">
            <a:avLst/>
          </a:prstGeom>
          <a:noFill/>
          <a:ln>
            <a:noFill/>
          </a:ln>
        </p:spPr>
        <p:txBody>
          <a:bodyPr anchorCtr="0" anchor="t" bIns="91425" lIns="91425" spcFirstLastPara="1" rIns="91425" wrap="square" tIns="91425">
            <a:noAutofit/>
          </a:bodyPr>
          <a:lstStyle/>
          <a:p>
            <a:pPr indent="0" lvl="0" marL="0" rtl="0" algn="just">
              <a:lnSpc>
                <a:spcPct val="138000"/>
              </a:lnSpc>
              <a:spcBef>
                <a:spcPts val="0"/>
              </a:spcBef>
              <a:spcAft>
                <a:spcPts val="0"/>
              </a:spcAft>
              <a:buNone/>
            </a:pPr>
            <a:r>
              <a:rPr b="1" lang="en" sz="1200" u="sng">
                <a:solidFill>
                  <a:schemeClr val="dk1"/>
                </a:solidFill>
                <a:latin typeface="Times New Roman"/>
                <a:ea typeface="Times New Roman"/>
                <a:cs typeface="Times New Roman"/>
                <a:sym typeface="Times New Roman"/>
              </a:rPr>
              <a:t>Weekly Eligibility:</a:t>
            </a:r>
            <a:endParaRPr b="1" sz="1200" u="sng">
              <a:solidFill>
                <a:schemeClr val="dk1"/>
              </a:solidFill>
              <a:latin typeface="Times New Roman"/>
              <a:ea typeface="Times New Roman"/>
              <a:cs typeface="Times New Roman"/>
              <a:sym typeface="Times New Roman"/>
            </a:endParaRPr>
          </a:p>
          <a:p>
            <a:pPr indent="0" lvl="0" marL="0" rtl="0" algn="just">
              <a:lnSpc>
                <a:spcPct val="100000"/>
              </a:lnSpc>
              <a:spcBef>
                <a:spcPts val="0"/>
              </a:spcBef>
              <a:spcAft>
                <a:spcPts val="0"/>
              </a:spcAft>
              <a:buNone/>
            </a:pPr>
            <a:r>
              <a:rPr lang="en" sz="1200">
                <a:solidFill>
                  <a:schemeClr val="dk1"/>
                </a:solidFill>
                <a:latin typeface="Times New Roman"/>
                <a:ea typeface="Times New Roman"/>
                <a:cs typeface="Times New Roman"/>
                <a:sym typeface="Times New Roman"/>
              </a:rPr>
              <a:t>On any in-season Friday, if a student’s cumulative work from the beginning of the grading period falls below a passing level, for 2 or more classes, the student is ineligible the following Sunday through the next Saturday. </a:t>
            </a:r>
            <a:endParaRPr sz="1200">
              <a:solidFill>
                <a:schemeClr val="dk1"/>
              </a:solidFill>
              <a:latin typeface="Times New Roman"/>
              <a:ea typeface="Times New Roman"/>
              <a:cs typeface="Times New Roman"/>
              <a:sym typeface="Times New Roman"/>
            </a:endParaRPr>
          </a:p>
          <a:p>
            <a:pPr indent="0" lvl="0" marL="0" rtl="0" algn="just">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304800" lvl="0" marL="457200" rtl="0" algn="l">
              <a:lnSpc>
                <a:spcPct val="100000"/>
              </a:lnSpc>
              <a:spcBef>
                <a:spcPts val="0"/>
              </a:spcBef>
              <a:spcAft>
                <a:spcPts val="0"/>
              </a:spcAft>
              <a:buClr>
                <a:schemeClr val="dk1"/>
              </a:buClr>
              <a:buSzPts val="1200"/>
              <a:buFont typeface="Times New Roman"/>
              <a:buChar char="●"/>
            </a:pPr>
            <a:r>
              <a:rPr lang="en" sz="1200" u="sng">
                <a:solidFill>
                  <a:schemeClr val="dk1"/>
                </a:solidFill>
                <a:latin typeface="Times New Roman"/>
                <a:ea typeface="Times New Roman"/>
                <a:cs typeface="Times New Roman"/>
                <a:sym typeface="Times New Roman"/>
              </a:rPr>
              <a:t>1st Week</a:t>
            </a: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indent="-304800" lvl="1" marL="914400" rtl="0" algn="l">
              <a:lnSpc>
                <a:spcPct val="100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Student may practice, but can not play in a scheduled contest.  </a:t>
            </a:r>
            <a:endParaRPr sz="1200">
              <a:solidFill>
                <a:schemeClr val="dk1"/>
              </a:solidFill>
              <a:latin typeface="Times New Roman"/>
              <a:ea typeface="Times New Roman"/>
              <a:cs typeface="Times New Roman"/>
              <a:sym typeface="Times New Roman"/>
            </a:endParaRPr>
          </a:p>
          <a:p>
            <a:pPr indent="-304800" lvl="0" marL="457200" rtl="0" algn="l">
              <a:lnSpc>
                <a:spcPct val="100000"/>
              </a:lnSpc>
              <a:spcBef>
                <a:spcPts val="0"/>
              </a:spcBef>
              <a:spcAft>
                <a:spcPts val="0"/>
              </a:spcAft>
              <a:buClr>
                <a:schemeClr val="dk1"/>
              </a:buClr>
              <a:buSzPts val="1200"/>
              <a:buFont typeface="Times New Roman"/>
              <a:buChar char="●"/>
            </a:pPr>
            <a:r>
              <a:rPr lang="en" sz="1200" u="sng">
                <a:solidFill>
                  <a:schemeClr val="dk1"/>
                </a:solidFill>
                <a:latin typeface="Times New Roman"/>
                <a:ea typeface="Times New Roman"/>
                <a:cs typeface="Times New Roman"/>
                <a:sym typeface="Times New Roman"/>
              </a:rPr>
              <a:t>2nd Week</a:t>
            </a: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indent="-304800" lvl="1" marL="914400" rtl="0" algn="l">
              <a:lnSpc>
                <a:spcPct val="100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Student may </a:t>
            </a:r>
            <a:r>
              <a:rPr b="1" lang="en" sz="1200">
                <a:solidFill>
                  <a:schemeClr val="dk1"/>
                </a:solidFill>
                <a:latin typeface="Times New Roman"/>
                <a:ea typeface="Times New Roman"/>
                <a:cs typeface="Times New Roman"/>
                <a:sym typeface="Times New Roman"/>
              </a:rPr>
              <a:t>NOT</a:t>
            </a:r>
            <a:r>
              <a:rPr lang="en" sz="1200">
                <a:solidFill>
                  <a:schemeClr val="dk1"/>
                </a:solidFill>
                <a:latin typeface="Times New Roman"/>
                <a:ea typeface="Times New Roman"/>
                <a:cs typeface="Times New Roman"/>
                <a:sym typeface="Times New Roman"/>
              </a:rPr>
              <a:t> practice </a:t>
            </a:r>
            <a:r>
              <a:rPr b="1" lang="en" sz="1200">
                <a:solidFill>
                  <a:schemeClr val="dk1"/>
                </a:solidFill>
                <a:latin typeface="Times New Roman"/>
                <a:ea typeface="Times New Roman"/>
                <a:cs typeface="Times New Roman"/>
                <a:sym typeface="Times New Roman"/>
              </a:rPr>
              <a:t>OR</a:t>
            </a:r>
            <a:r>
              <a:rPr lang="en" sz="1200">
                <a:solidFill>
                  <a:schemeClr val="dk1"/>
                </a:solidFill>
                <a:latin typeface="Times New Roman"/>
                <a:ea typeface="Times New Roman"/>
                <a:cs typeface="Times New Roman"/>
                <a:sym typeface="Times New Roman"/>
              </a:rPr>
              <a:t> play in a scheduled contest</a:t>
            </a:r>
            <a:endParaRPr sz="1200">
              <a:solidFill>
                <a:schemeClr val="dk1"/>
              </a:solidFill>
              <a:latin typeface="Times New Roman"/>
              <a:ea typeface="Times New Roman"/>
              <a:cs typeface="Times New Roman"/>
              <a:sym typeface="Times New Roman"/>
            </a:endParaRPr>
          </a:p>
          <a:p>
            <a:pPr indent="-304800" lvl="1" marL="914400" rtl="0" algn="l">
              <a:lnSpc>
                <a:spcPct val="100000"/>
              </a:lnSpc>
              <a:spcBef>
                <a:spcPts val="0"/>
              </a:spcBef>
              <a:spcAft>
                <a:spcPts val="0"/>
              </a:spcAft>
              <a:buClr>
                <a:schemeClr val="dk1"/>
              </a:buClr>
              <a:buSzPts val="1200"/>
              <a:buFont typeface="Times New Roman"/>
              <a:buChar char="○"/>
            </a:pPr>
            <a:r>
              <a:rPr b="1" lang="en" sz="1200">
                <a:solidFill>
                  <a:schemeClr val="dk1"/>
                </a:solidFill>
                <a:latin typeface="Times New Roman"/>
                <a:ea typeface="Times New Roman"/>
                <a:cs typeface="Times New Roman"/>
                <a:sym typeface="Times New Roman"/>
              </a:rPr>
              <a:t>NOT</a:t>
            </a:r>
            <a:r>
              <a:rPr lang="en" sz="1200">
                <a:solidFill>
                  <a:schemeClr val="dk1"/>
                </a:solidFill>
                <a:latin typeface="Times New Roman"/>
                <a:ea typeface="Times New Roman"/>
                <a:cs typeface="Times New Roman"/>
                <a:sym typeface="Times New Roman"/>
              </a:rPr>
              <a:t> permitted to attend practice even as an observer. </a:t>
            </a:r>
            <a:endParaRPr sz="1200">
              <a:solidFill>
                <a:schemeClr val="dk1"/>
              </a:solidFill>
              <a:latin typeface="Times New Roman"/>
              <a:ea typeface="Times New Roman"/>
              <a:cs typeface="Times New Roman"/>
              <a:sym typeface="Times New Roman"/>
            </a:endParaRPr>
          </a:p>
          <a:p>
            <a:pPr indent="-304800" lvl="0" marL="457200" rtl="0" algn="l">
              <a:lnSpc>
                <a:spcPct val="100000"/>
              </a:lnSpc>
              <a:spcBef>
                <a:spcPts val="0"/>
              </a:spcBef>
              <a:spcAft>
                <a:spcPts val="0"/>
              </a:spcAft>
              <a:buClr>
                <a:schemeClr val="dk1"/>
              </a:buClr>
              <a:buSzPts val="1200"/>
              <a:buFont typeface="Times New Roman"/>
              <a:buChar char="●"/>
            </a:pPr>
            <a:r>
              <a:rPr lang="en" sz="1200" u="sng">
                <a:solidFill>
                  <a:schemeClr val="dk1"/>
                </a:solidFill>
                <a:latin typeface="Times New Roman"/>
                <a:ea typeface="Times New Roman"/>
                <a:cs typeface="Times New Roman"/>
                <a:sym typeface="Times New Roman"/>
              </a:rPr>
              <a:t>3rd Week</a:t>
            </a: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indent="-304800" lvl="1" marL="914400" rtl="0" algn="l">
              <a:lnSpc>
                <a:spcPct val="100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Same as Week 2</a:t>
            </a:r>
            <a:endParaRPr sz="1200">
              <a:solidFill>
                <a:schemeClr val="dk1"/>
              </a:solidFill>
              <a:latin typeface="Times New Roman"/>
              <a:ea typeface="Times New Roman"/>
              <a:cs typeface="Times New Roman"/>
              <a:sym typeface="Times New Roman"/>
            </a:endParaRPr>
          </a:p>
          <a:p>
            <a:pPr indent="-304800" lvl="0" marL="457200" rtl="0" algn="l">
              <a:lnSpc>
                <a:spcPct val="100000"/>
              </a:lnSpc>
              <a:spcBef>
                <a:spcPts val="0"/>
              </a:spcBef>
              <a:spcAft>
                <a:spcPts val="0"/>
              </a:spcAft>
              <a:buClr>
                <a:schemeClr val="dk1"/>
              </a:buClr>
              <a:buSzPts val="1200"/>
              <a:buFont typeface="Times New Roman"/>
              <a:buChar char="●"/>
            </a:pPr>
            <a:r>
              <a:rPr lang="en" sz="1200" u="sng">
                <a:solidFill>
                  <a:schemeClr val="dk1"/>
                </a:solidFill>
                <a:latin typeface="Times New Roman"/>
                <a:ea typeface="Times New Roman"/>
                <a:cs typeface="Times New Roman"/>
                <a:sym typeface="Times New Roman"/>
              </a:rPr>
              <a:t>4th Week</a:t>
            </a: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indent="-304800" lvl="1" marL="914400" rtl="0" algn="l">
              <a:lnSpc>
                <a:spcPct val="100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The academically ineligible student is removed from the team.  </a:t>
            </a:r>
            <a:endParaRPr sz="1200">
              <a:solidFill>
                <a:schemeClr val="dk1"/>
              </a:solidFill>
              <a:latin typeface="Times New Roman"/>
              <a:ea typeface="Times New Roman"/>
              <a:cs typeface="Times New Roman"/>
              <a:sym typeface="Times New Roman"/>
            </a:endParaRPr>
          </a:p>
          <a:p>
            <a:pPr indent="0" lvl="0" marL="457200" rtl="0" algn="l">
              <a:lnSpc>
                <a:spcPct val="100000"/>
              </a:lnSpc>
              <a:spcBef>
                <a:spcPts val="1200"/>
              </a:spcBef>
              <a:spcAft>
                <a:spcPts val="0"/>
              </a:spcAft>
              <a:buNone/>
            </a:pPr>
            <a:r>
              <a:rPr lang="en" sz="1200">
                <a:solidFill>
                  <a:schemeClr val="dk1"/>
                </a:solidFill>
                <a:latin typeface="Times New Roman"/>
                <a:ea typeface="Times New Roman"/>
                <a:cs typeface="Times New Roman"/>
                <a:sym typeface="Times New Roman"/>
              </a:rPr>
              <a:t>**Weeks are counted cumulatively.   </a:t>
            </a:r>
            <a:endParaRPr sz="1200">
              <a:solidFill>
                <a:schemeClr val="dk1"/>
              </a:solidFill>
              <a:latin typeface="Times New Roman"/>
              <a:ea typeface="Times New Roman"/>
              <a:cs typeface="Times New Roman"/>
              <a:sym typeface="Times New Roman"/>
            </a:endParaRPr>
          </a:p>
          <a:p>
            <a:pPr indent="-304800" lvl="0" marL="457200" rtl="0" algn="just">
              <a:lnSpc>
                <a:spcPct val="100000"/>
              </a:lnSpc>
              <a:spcBef>
                <a:spcPts val="120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Each student-</a:t>
            </a:r>
            <a:r>
              <a:rPr lang="en" sz="1200">
                <a:solidFill>
                  <a:schemeClr val="dk1"/>
                </a:solidFill>
                <a:latin typeface="Times New Roman"/>
                <a:ea typeface="Times New Roman"/>
                <a:cs typeface="Times New Roman"/>
                <a:sym typeface="Times New Roman"/>
              </a:rPr>
              <a:t>athletes</a:t>
            </a:r>
            <a:r>
              <a:rPr lang="en" sz="1200">
                <a:solidFill>
                  <a:schemeClr val="dk1"/>
                </a:solidFill>
                <a:latin typeface="Times New Roman"/>
                <a:ea typeface="Times New Roman"/>
                <a:cs typeface="Times New Roman"/>
                <a:sym typeface="Times New Roman"/>
              </a:rPr>
              <a:t> academic progress is checked weekly. </a:t>
            </a:r>
            <a:endParaRPr sz="1200">
              <a:solidFill>
                <a:schemeClr val="dk1"/>
              </a:solidFill>
              <a:latin typeface="Times New Roman"/>
              <a:ea typeface="Times New Roman"/>
              <a:cs typeface="Times New Roman"/>
              <a:sym typeface="Times New Roman"/>
            </a:endParaRPr>
          </a:p>
          <a:p>
            <a:pPr indent="-304800" lvl="0" marL="457200" rtl="0" algn="just">
              <a:lnSpc>
                <a:spcPct val="100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Any student athlete reported failing 2 or more subjects, no matter what courses are involved, is ineligible for a one-week period, Sunday-Saturday</a:t>
            </a:r>
            <a:endParaRPr sz="1200">
              <a:solidFill>
                <a:schemeClr val="dk1"/>
              </a:solidFill>
              <a:latin typeface="Times New Roman"/>
              <a:ea typeface="Times New Roman"/>
              <a:cs typeface="Times New Roman"/>
              <a:sym typeface="Times New Roman"/>
            </a:endParaRPr>
          </a:p>
          <a:p>
            <a:pPr indent="-304800" lvl="0" marL="457200" rtl="0" algn="just">
              <a:lnSpc>
                <a:spcPct val="100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Coaches may receive a preliminary report midweek of any athletes failing at least one subject.  Official eligibility reports are run every Friday and reported to coaches.  </a:t>
            </a:r>
            <a:endParaRPr sz="1200">
              <a:solidFill>
                <a:schemeClr val="dk1"/>
              </a:solidFill>
              <a:latin typeface="Times New Roman"/>
              <a:ea typeface="Times New Roman"/>
              <a:cs typeface="Times New Roman"/>
              <a:sym typeface="Times New Roman"/>
            </a:endParaRPr>
          </a:p>
          <a:p>
            <a:pPr indent="0" lvl="0" marL="0" rtl="0" algn="just">
              <a:lnSpc>
                <a:spcPct val="138000"/>
              </a:lnSpc>
              <a:spcBef>
                <a:spcPts val="0"/>
              </a:spcBef>
              <a:spcAft>
                <a:spcPts val="0"/>
              </a:spcAft>
              <a:buNone/>
            </a:pPr>
            <a:r>
              <a:t/>
            </a:r>
            <a:endParaRPr sz="1200">
              <a:solidFill>
                <a:schemeClr val="dk1"/>
              </a:solidFill>
              <a:highlight>
                <a:srgbClr val="FFFFFF"/>
              </a:highlight>
              <a:latin typeface="Times New Roman"/>
              <a:ea typeface="Times New Roman"/>
              <a:cs typeface="Times New Roman"/>
              <a:sym typeface="Times New Roman"/>
            </a:endParaRPr>
          </a:p>
          <a:p>
            <a:pPr indent="0" lvl="0" marL="742950" rtl="0" algn="l">
              <a:lnSpc>
                <a:spcPct val="115000"/>
              </a:lnSpc>
              <a:spcBef>
                <a:spcPts val="0"/>
              </a:spcBef>
              <a:spcAft>
                <a:spcPts val="0"/>
              </a:spcAft>
              <a:buNone/>
            </a:pPr>
            <a:r>
              <a:t/>
            </a:r>
            <a:endParaRPr sz="1800">
              <a:solidFill>
                <a:schemeClr val="dk1"/>
              </a:solidFill>
              <a:highlight>
                <a:schemeClr val="lt1"/>
              </a:highlight>
              <a:latin typeface="Times New Roman"/>
              <a:ea typeface="Times New Roman"/>
              <a:cs typeface="Times New Roman"/>
              <a:sym typeface="Times New Roman"/>
            </a:endParaRPr>
          </a:p>
          <a:p>
            <a:pPr indent="0" lvl="0" marL="742950" rtl="0" algn="l">
              <a:lnSpc>
                <a:spcPct val="115000"/>
              </a:lnSpc>
              <a:spcBef>
                <a:spcPts val="0"/>
              </a:spcBef>
              <a:spcAft>
                <a:spcPts val="0"/>
              </a:spcAft>
              <a:buNone/>
            </a:pPr>
            <a:r>
              <a:t/>
            </a:r>
            <a:endParaRPr sz="1600">
              <a:solidFill>
                <a:schemeClr val="dk1"/>
              </a:solidFill>
              <a:highlight>
                <a:schemeClr val="lt1"/>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900">
                <a:solidFill>
                  <a:schemeClr val="dk1"/>
                </a:solidFill>
                <a:highlight>
                  <a:schemeClr val="lt1"/>
                </a:highlight>
                <a:latin typeface="Calibri"/>
                <a:ea typeface="Calibri"/>
                <a:cs typeface="Calibri"/>
                <a:sym typeface="Calibri"/>
              </a:rPr>
              <a:t>			</a:t>
            </a:r>
            <a:endParaRPr sz="1900">
              <a:solidFill>
                <a:schemeClr val="dk1"/>
              </a:solidFill>
              <a:highlight>
                <a:schemeClr val="lt1"/>
              </a:highlight>
              <a:latin typeface="Calibri"/>
              <a:ea typeface="Calibri"/>
              <a:cs typeface="Calibri"/>
              <a:sym typeface="Calibri"/>
            </a:endParaRPr>
          </a:p>
          <a:p>
            <a:pPr indent="0" lvl="0" marL="0" rtl="0" algn="l">
              <a:lnSpc>
                <a:spcPct val="115000"/>
              </a:lnSpc>
              <a:spcBef>
                <a:spcPts val="0"/>
              </a:spcBef>
              <a:spcAft>
                <a:spcPts val="0"/>
              </a:spcAft>
              <a:buNone/>
            </a:pPr>
            <a:r>
              <a:t/>
            </a:r>
            <a:endParaRPr sz="1900">
              <a:solidFill>
                <a:schemeClr val="dk1"/>
              </a:solidFill>
              <a:highlight>
                <a:schemeClr val="lt1"/>
              </a:highlight>
              <a:latin typeface="Calibri"/>
              <a:ea typeface="Calibri"/>
              <a:cs typeface="Calibri"/>
              <a:sym typeface="Calibri"/>
            </a:endParaRPr>
          </a:p>
          <a:p>
            <a:pPr indent="0" lvl="0" marL="0" rtl="0" algn="l">
              <a:lnSpc>
                <a:spcPct val="115000"/>
              </a:lnSpc>
              <a:spcBef>
                <a:spcPts val="0"/>
              </a:spcBef>
              <a:spcAft>
                <a:spcPts val="0"/>
              </a:spcAft>
              <a:buNone/>
            </a:pPr>
            <a:r>
              <a:t/>
            </a:r>
            <a:endParaRPr sz="1900">
              <a:solidFill>
                <a:schemeClr val="dk1"/>
              </a:solidFill>
              <a:highlight>
                <a:schemeClr val="lt1"/>
              </a:highlight>
              <a:latin typeface="Calibri"/>
              <a:ea typeface="Calibri"/>
              <a:cs typeface="Calibri"/>
              <a:sym typeface="Calibri"/>
            </a:endParaRPr>
          </a:p>
          <a:p>
            <a:pPr indent="0" lvl="0" marL="0" rtl="0" algn="l">
              <a:lnSpc>
                <a:spcPct val="115000"/>
              </a:lnSpc>
              <a:spcBef>
                <a:spcPts val="0"/>
              </a:spcBef>
              <a:spcAft>
                <a:spcPts val="0"/>
              </a:spcAft>
              <a:buNone/>
            </a:pPr>
            <a:r>
              <a:t/>
            </a:r>
            <a:endParaRPr sz="1900">
              <a:solidFill>
                <a:schemeClr val="dk1"/>
              </a:solidFill>
              <a:highlight>
                <a:schemeClr val="lt1"/>
              </a:highlight>
              <a:latin typeface="Calibri"/>
              <a:ea typeface="Calibri"/>
              <a:cs typeface="Calibri"/>
              <a:sym typeface="Calibri"/>
            </a:endParaRPr>
          </a:p>
          <a:p>
            <a:pPr indent="0" lvl="0" marL="0" rtl="0" algn="l">
              <a:lnSpc>
                <a:spcPct val="115000"/>
              </a:lnSpc>
              <a:spcBef>
                <a:spcPts val="0"/>
              </a:spcBef>
              <a:spcAft>
                <a:spcPts val="0"/>
              </a:spcAft>
              <a:buNone/>
            </a:pPr>
            <a:r>
              <a:t/>
            </a:r>
            <a:endParaRPr b="1" sz="1100">
              <a:solidFill>
                <a:schemeClr val="dk1"/>
              </a:solidFill>
            </a:endParaRPr>
          </a:p>
        </p:txBody>
      </p:sp>
      <p:pic>
        <p:nvPicPr>
          <p:cNvPr id="354" name="Google Shape;354;p47"/>
          <p:cNvPicPr preferRelativeResize="0"/>
          <p:nvPr/>
        </p:nvPicPr>
        <p:blipFill>
          <a:blip r:embed="rId4">
            <a:alphaModFix/>
          </a:blip>
          <a:stretch>
            <a:fillRect/>
          </a:stretch>
        </p:blipFill>
        <p:spPr>
          <a:xfrm>
            <a:off x="6538913" y="1743075"/>
            <a:ext cx="2314575" cy="1409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CFD"/>
        </a:solidFill>
      </p:bgPr>
    </p:bg>
    <p:spTree>
      <p:nvGrpSpPr>
        <p:cNvPr id="358" name="Shape 358"/>
        <p:cNvGrpSpPr/>
        <p:nvPr/>
      </p:nvGrpSpPr>
      <p:grpSpPr>
        <a:xfrm>
          <a:off x="0" y="0"/>
          <a:ext cx="0" cy="0"/>
          <a:chOff x="0" y="0"/>
          <a:chExt cx="0" cy="0"/>
        </a:xfrm>
      </p:grpSpPr>
      <p:sp>
        <p:nvSpPr>
          <p:cNvPr id="359" name="Google Shape;359;p48"/>
          <p:cNvSpPr txBox="1"/>
          <p:nvPr/>
        </p:nvSpPr>
        <p:spPr>
          <a:xfrm>
            <a:off x="622597" y="1263200"/>
            <a:ext cx="8042700" cy="246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000000"/>
              </a:buClr>
              <a:buFont typeface="Arial"/>
              <a:buNone/>
            </a:pPr>
            <a:r>
              <a:t/>
            </a:r>
            <a:endParaRPr b="1" sz="1600">
              <a:solidFill>
                <a:srgbClr val="002868"/>
              </a:solidFill>
              <a:latin typeface="Lato"/>
              <a:ea typeface="Lato"/>
              <a:cs typeface="Lato"/>
              <a:sym typeface="Lato"/>
            </a:endParaRPr>
          </a:p>
        </p:txBody>
      </p:sp>
      <p:sp>
        <p:nvSpPr>
          <p:cNvPr id="360" name="Google Shape;360;p48"/>
          <p:cNvSpPr txBox="1"/>
          <p:nvPr/>
        </p:nvSpPr>
        <p:spPr>
          <a:xfrm>
            <a:off x="389775" y="339850"/>
            <a:ext cx="8098200" cy="5079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lang="en" sz="3300">
                <a:solidFill>
                  <a:srgbClr val="022E5F"/>
                </a:solidFill>
                <a:latin typeface="Lato"/>
                <a:ea typeface="Lato"/>
                <a:cs typeface="Lato"/>
                <a:sym typeface="Lato"/>
              </a:rPr>
              <a:t>Academic Eligibility </a:t>
            </a:r>
            <a:endParaRPr b="1" sz="3300">
              <a:solidFill>
                <a:srgbClr val="022E5F"/>
              </a:solidFill>
              <a:latin typeface="Lato"/>
              <a:ea typeface="Lato"/>
              <a:cs typeface="Lato"/>
              <a:sym typeface="Lato"/>
            </a:endParaRPr>
          </a:p>
        </p:txBody>
      </p:sp>
      <p:sp>
        <p:nvSpPr>
          <p:cNvPr id="361" name="Google Shape;361;p48"/>
          <p:cNvSpPr/>
          <p:nvPr/>
        </p:nvSpPr>
        <p:spPr>
          <a:xfrm>
            <a:off x="0" y="4704352"/>
            <a:ext cx="9144000" cy="439200"/>
          </a:xfrm>
          <a:prstGeom prst="rect">
            <a:avLst/>
          </a:prstGeom>
          <a:solidFill>
            <a:srgbClr val="00286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362" name="Google Shape;362;p48"/>
          <p:cNvPicPr preferRelativeResize="0"/>
          <p:nvPr/>
        </p:nvPicPr>
        <p:blipFill rotWithShape="1">
          <a:blip r:embed="rId3">
            <a:alphaModFix/>
          </a:blip>
          <a:srcRect b="0" l="0" r="0" t="0"/>
          <a:stretch/>
        </p:blipFill>
        <p:spPr>
          <a:xfrm>
            <a:off x="8088477" y="133721"/>
            <a:ext cx="886125" cy="893325"/>
          </a:xfrm>
          <a:prstGeom prst="rect">
            <a:avLst/>
          </a:prstGeom>
          <a:noFill/>
          <a:ln>
            <a:noFill/>
          </a:ln>
        </p:spPr>
      </p:pic>
      <p:sp>
        <p:nvSpPr>
          <p:cNvPr id="363" name="Google Shape;363;p48"/>
          <p:cNvSpPr txBox="1"/>
          <p:nvPr/>
        </p:nvSpPr>
        <p:spPr>
          <a:xfrm>
            <a:off x="192100" y="1152450"/>
            <a:ext cx="8473200" cy="3228900"/>
          </a:xfrm>
          <a:prstGeom prst="rect">
            <a:avLst/>
          </a:prstGeom>
          <a:noFill/>
          <a:ln>
            <a:noFill/>
          </a:ln>
        </p:spPr>
        <p:txBody>
          <a:bodyPr anchorCtr="0" anchor="t" bIns="91425" lIns="91425" spcFirstLastPara="1" rIns="91425" wrap="square" tIns="91425">
            <a:noAutofit/>
          </a:bodyPr>
          <a:lstStyle/>
          <a:p>
            <a:pPr indent="0" lvl="0" marL="0" rtl="0" algn="just">
              <a:lnSpc>
                <a:spcPct val="138000"/>
              </a:lnSpc>
              <a:spcBef>
                <a:spcPts val="0"/>
              </a:spcBef>
              <a:spcAft>
                <a:spcPts val="0"/>
              </a:spcAft>
              <a:buClr>
                <a:schemeClr val="dk1"/>
              </a:buClr>
              <a:buSzPts val="1100"/>
              <a:buFont typeface="Arial"/>
              <a:buNone/>
            </a:pPr>
            <a:r>
              <a:rPr b="1" lang="en" sz="1500" u="sng">
                <a:solidFill>
                  <a:schemeClr val="dk1"/>
                </a:solidFill>
                <a:latin typeface="Times New Roman"/>
                <a:ea typeface="Times New Roman"/>
                <a:cs typeface="Times New Roman"/>
                <a:sym typeface="Times New Roman"/>
              </a:rPr>
              <a:t>Report Card Eligibility:</a:t>
            </a:r>
            <a:endParaRPr b="1" sz="1500" u="sng">
              <a:solidFill>
                <a:schemeClr val="dk1"/>
              </a:solidFill>
              <a:latin typeface="Times New Roman"/>
              <a:ea typeface="Times New Roman"/>
              <a:cs typeface="Times New Roman"/>
              <a:sym typeface="Times New Roman"/>
            </a:endParaRPr>
          </a:p>
          <a:p>
            <a:pPr indent="-323850" lvl="0" marL="457200" rtl="0" algn="just">
              <a:lnSpc>
                <a:spcPct val="138000"/>
              </a:lnSpc>
              <a:spcBef>
                <a:spcPts val="0"/>
              </a:spcBef>
              <a:spcAft>
                <a:spcPts val="0"/>
              </a:spcAft>
              <a:buClr>
                <a:schemeClr val="dk1"/>
              </a:buClr>
              <a:buSzPts val="1500"/>
              <a:buFont typeface="Times New Roman"/>
              <a:buChar char="●"/>
            </a:pPr>
            <a:r>
              <a:rPr lang="en" sz="1500">
                <a:solidFill>
                  <a:schemeClr val="dk1"/>
                </a:solidFill>
                <a:latin typeface="Times New Roman"/>
                <a:ea typeface="Times New Roman"/>
                <a:cs typeface="Times New Roman"/>
                <a:sym typeface="Times New Roman"/>
              </a:rPr>
              <a:t>At the end of a marking period, a student athlete failing 2 or more subjects is ineligible for a period of 15 school days. </a:t>
            </a:r>
            <a:endParaRPr sz="1500">
              <a:solidFill>
                <a:schemeClr val="dk1"/>
              </a:solidFill>
              <a:latin typeface="Times New Roman"/>
              <a:ea typeface="Times New Roman"/>
              <a:cs typeface="Times New Roman"/>
              <a:sym typeface="Times New Roman"/>
            </a:endParaRPr>
          </a:p>
          <a:p>
            <a:pPr indent="-323850" lvl="0" marL="457200" rtl="0" algn="just">
              <a:lnSpc>
                <a:spcPct val="138000"/>
              </a:lnSpc>
              <a:spcBef>
                <a:spcPts val="0"/>
              </a:spcBef>
              <a:spcAft>
                <a:spcPts val="0"/>
              </a:spcAft>
              <a:buClr>
                <a:schemeClr val="dk1"/>
              </a:buClr>
              <a:buSzPts val="1500"/>
              <a:buFont typeface="Times New Roman"/>
              <a:buChar char="●"/>
            </a:pPr>
            <a:r>
              <a:rPr lang="en" sz="1500">
                <a:solidFill>
                  <a:schemeClr val="dk1"/>
                </a:solidFill>
                <a:latin typeface="Times New Roman"/>
                <a:ea typeface="Times New Roman"/>
                <a:cs typeface="Times New Roman"/>
                <a:sym typeface="Times New Roman"/>
              </a:rPr>
              <a:t>The athlete may practice but </a:t>
            </a:r>
            <a:r>
              <a:rPr b="1" lang="en" sz="1500">
                <a:solidFill>
                  <a:schemeClr val="dk1"/>
                </a:solidFill>
                <a:latin typeface="Times New Roman"/>
                <a:ea typeface="Times New Roman"/>
                <a:cs typeface="Times New Roman"/>
                <a:sym typeface="Times New Roman"/>
              </a:rPr>
              <a:t>NOT</a:t>
            </a:r>
            <a:r>
              <a:rPr lang="en" sz="1500">
                <a:solidFill>
                  <a:schemeClr val="dk1"/>
                </a:solidFill>
                <a:latin typeface="Times New Roman"/>
                <a:ea typeface="Times New Roman"/>
                <a:cs typeface="Times New Roman"/>
                <a:sym typeface="Times New Roman"/>
              </a:rPr>
              <a:t> participate in an event (i.e., scrimmage or game).  </a:t>
            </a:r>
            <a:endParaRPr sz="1500">
              <a:solidFill>
                <a:schemeClr val="dk1"/>
              </a:solidFill>
              <a:latin typeface="Times New Roman"/>
              <a:ea typeface="Times New Roman"/>
              <a:cs typeface="Times New Roman"/>
              <a:sym typeface="Times New Roman"/>
            </a:endParaRPr>
          </a:p>
          <a:p>
            <a:pPr indent="-323850" lvl="0" marL="457200" rtl="0" algn="just">
              <a:lnSpc>
                <a:spcPct val="138000"/>
              </a:lnSpc>
              <a:spcBef>
                <a:spcPts val="0"/>
              </a:spcBef>
              <a:spcAft>
                <a:spcPts val="0"/>
              </a:spcAft>
              <a:buClr>
                <a:schemeClr val="dk1"/>
              </a:buClr>
              <a:buSzPts val="1500"/>
              <a:buFont typeface="Times New Roman"/>
              <a:buChar char="●"/>
            </a:pPr>
            <a:r>
              <a:rPr lang="en" sz="1500">
                <a:solidFill>
                  <a:schemeClr val="dk1"/>
                </a:solidFill>
                <a:latin typeface="Times New Roman"/>
                <a:ea typeface="Times New Roman"/>
                <a:cs typeface="Times New Roman"/>
                <a:sym typeface="Times New Roman"/>
              </a:rPr>
              <a:t>The 15 days begin on the first day report cards are issued.  </a:t>
            </a:r>
            <a:endParaRPr sz="1500">
              <a:solidFill>
                <a:schemeClr val="dk1"/>
              </a:solidFill>
              <a:latin typeface="Times New Roman"/>
              <a:ea typeface="Times New Roman"/>
              <a:cs typeface="Times New Roman"/>
              <a:sym typeface="Times New Roman"/>
            </a:endParaRPr>
          </a:p>
          <a:p>
            <a:pPr indent="-323850" lvl="0" marL="457200" rtl="0" algn="just">
              <a:lnSpc>
                <a:spcPct val="138000"/>
              </a:lnSpc>
              <a:spcBef>
                <a:spcPts val="0"/>
              </a:spcBef>
              <a:spcAft>
                <a:spcPts val="0"/>
              </a:spcAft>
              <a:buClr>
                <a:schemeClr val="dk1"/>
              </a:buClr>
              <a:buSzPts val="1500"/>
              <a:buFont typeface="Times New Roman"/>
              <a:buChar char="●"/>
            </a:pPr>
            <a:r>
              <a:rPr lang="en" sz="1500">
                <a:solidFill>
                  <a:schemeClr val="dk1"/>
                </a:solidFill>
                <a:latin typeface="Times New Roman"/>
                <a:ea typeface="Times New Roman"/>
                <a:cs typeface="Times New Roman"/>
                <a:sym typeface="Times New Roman"/>
              </a:rPr>
              <a:t>After the 15th school day, the athlete’s academic progress is checked weekly.  </a:t>
            </a:r>
            <a:endParaRPr sz="1500">
              <a:solidFill>
                <a:schemeClr val="dk1"/>
              </a:solidFill>
              <a:latin typeface="Times New Roman"/>
              <a:ea typeface="Times New Roman"/>
              <a:cs typeface="Times New Roman"/>
              <a:sym typeface="Times New Roman"/>
            </a:endParaRPr>
          </a:p>
          <a:p>
            <a:pPr indent="-323850" lvl="0" marL="457200" rtl="0" algn="just">
              <a:lnSpc>
                <a:spcPct val="138000"/>
              </a:lnSpc>
              <a:spcBef>
                <a:spcPts val="0"/>
              </a:spcBef>
              <a:spcAft>
                <a:spcPts val="0"/>
              </a:spcAft>
              <a:buClr>
                <a:schemeClr val="dk1"/>
              </a:buClr>
              <a:buSzPts val="1500"/>
              <a:buFont typeface="Times New Roman"/>
              <a:buChar char="●"/>
            </a:pPr>
            <a:r>
              <a:rPr lang="en" sz="1500">
                <a:solidFill>
                  <a:schemeClr val="dk1"/>
                </a:solidFill>
                <a:latin typeface="Times New Roman"/>
                <a:ea typeface="Times New Roman"/>
                <a:cs typeface="Times New Roman"/>
                <a:sym typeface="Times New Roman"/>
              </a:rPr>
              <a:t>This 15-day policy carries over to the next fall sports season if an athlete is failing two or more courses at the end of the school year.</a:t>
            </a:r>
            <a:endParaRPr sz="1500">
              <a:solidFill>
                <a:schemeClr val="dk1"/>
              </a:solidFill>
              <a:latin typeface="Times New Roman"/>
              <a:ea typeface="Times New Roman"/>
              <a:cs typeface="Times New Roman"/>
              <a:sym typeface="Times New Roman"/>
            </a:endParaRPr>
          </a:p>
          <a:p>
            <a:pPr indent="0" lvl="0" marL="742950" rtl="0" algn="l">
              <a:lnSpc>
                <a:spcPct val="115000"/>
              </a:lnSpc>
              <a:spcBef>
                <a:spcPts val="0"/>
              </a:spcBef>
              <a:spcAft>
                <a:spcPts val="0"/>
              </a:spcAft>
              <a:buNone/>
            </a:pPr>
            <a:r>
              <a:t/>
            </a:r>
            <a:endParaRPr sz="1800">
              <a:solidFill>
                <a:schemeClr val="dk1"/>
              </a:solidFill>
              <a:highlight>
                <a:schemeClr val="lt1"/>
              </a:highlight>
              <a:latin typeface="Times New Roman"/>
              <a:ea typeface="Times New Roman"/>
              <a:cs typeface="Times New Roman"/>
              <a:sym typeface="Times New Roman"/>
            </a:endParaRPr>
          </a:p>
          <a:p>
            <a:pPr indent="0" lvl="0" marL="742950" rtl="0" algn="l">
              <a:lnSpc>
                <a:spcPct val="115000"/>
              </a:lnSpc>
              <a:spcBef>
                <a:spcPts val="0"/>
              </a:spcBef>
              <a:spcAft>
                <a:spcPts val="0"/>
              </a:spcAft>
              <a:buNone/>
            </a:pPr>
            <a:r>
              <a:t/>
            </a:r>
            <a:endParaRPr sz="1600">
              <a:solidFill>
                <a:schemeClr val="dk1"/>
              </a:solidFill>
              <a:highlight>
                <a:schemeClr val="lt1"/>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900">
                <a:solidFill>
                  <a:schemeClr val="dk1"/>
                </a:solidFill>
                <a:highlight>
                  <a:schemeClr val="lt1"/>
                </a:highlight>
                <a:latin typeface="Calibri"/>
                <a:ea typeface="Calibri"/>
                <a:cs typeface="Calibri"/>
                <a:sym typeface="Calibri"/>
              </a:rPr>
              <a:t>			</a:t>
            </a:r>
            <a:endParaRPr sz="1900">
              <a:solidFill>
                <a:schemeClr val="dk1"/>
              </a:solidFill>
              <a:highlight>
                <a:schemeClr val="lt1"/>
              </a:highlight>
              <a:latin typeface="Calibri"/>
              <a:ea typeface="Calibri"/>
              <a:cs typeface="Calibri"/>
              <a:sym typeface="Calibri"/>
            </a:endParaRPr>
          </a:p>
          <a:p>
            <a:pPr indent="0" lvl="0" marL="0" rtl="0" algn="l">
              <a:lnSpc>
                <a:spcPct val="115000"/>
              </a:lnSpc>
              <a:spcBef>
                <a:spcPts val="0"/>
              </a:spcBef>
              <a:spcAft>
                <a:spcPts val="0"/>
              </a:spcAft>
              <a:buNone/>
            </a:pPr>
            <a:r>
              <a:t/>
            </a:r>
            <a:endParaRPr sz="1900">
              <a:solidFill>
                <a:schemeClr val="dk1"/>
              </a:solidFill>
              <a:highlight>
                <a:schemeClr val="lt1"/>
              </a:highlight>
              <a:latin typeface="Calibri"/>
              <a:ea typeface="Calibri"/>
              <a:cs typeface="Calibri"/>
              <a:sym typeface="Calibri"/>
            </a:endParaRPr>
          </a:p>
          <a:p>
            <a:pPr indent="0" lvl="0" marL="0" rtl="0" algn="l">
              <a:lnSpc>
                <a:spcPct val="115000"/>
              </a:lnSpc>
              <a:spcBef>
                <a:spcPts val="0"/>
              </a:spcBef>
              <a:spcAft>
                <a:spcPts val="0"/>
              </a:spcAft>
              <a:buNone/>
            </a:pPr>
            <a:r>
              <a:t/>
            </a:r>
            <a:endParaRPr sz="1900">
              <a:solidFill>
                <a:schemeClr val="dk1"/>
              </a:solidFill>
              <a:highlight>
                <a:schemeClr val="lt1"/>
              </a:highlight>
              <a:latin typeface="Calibri"/>
              <a:ea typeface="Calibri"/>
              <a:cs typeface="Calibri"/>
              <a:sym typeface="Calibri"/>
            </a:endParaRPr>
          </a:p>
          <a:p>
            <a:pPr indent="0" lvl="0" marL="0" rtl="0" algn="l">
              <a:lnSpc>
                <a:spcPct val="115000"/>
              </a:lnSpc>
              <a:spcBef>
                <a:spcPts val="0"/>
              </a:spcBef>
              <a:spcAft>
                <a:spcPts val="0"/>
              </a:spcAft>
              <a:buNone/>
            </a:pPr>
            <a:r>
              <a:t/>
            </a:r>
            <a:endParaRPr sz="1900">
              <a:solidFill>
                <a:schemeClr val="dk1"/>
              </a:solidFill>
              <a:highlight>
                <a:schemeClr val="lt1"/>
              </a:highlight>
              <a:latin typeface="Calibri"/>
              <a:ea typeface="Calibri"/>
              <a:cs typeface="Calibri"/>
              <a:sym typeface="Calibri"/>
            </a:endParaRPr>
          </a:p>
          <a:p>
            <a:pPr indent="0" lvl="0" marL="0" rtl="0" algn="l">
              <a:lnSpc>
                <a:spcPct val="115000"/>
              </a:lnSpc>
              <a:spcBef>
                <a:spcPts val="0"/>
              </a:spcBef>
              <a:spcAft>
                <a:spcPts val="0"/>
              </a:spcAft>
              <a:buNone/>
            </a:pPr>
            <a:r>
              <a:t/>
            </a:r>
            <a:endParaRPr b="1" sz="1100">
              <a:solidFill>
                <a:schemeClr val="dk1"/>
              </a:solidFill>
            </a:endParaRPr>
          </a:p>
        </p:txBody>
      </p:sp>
      <p:pic>
        <p:nvPicPr>
          <p:cNvPr id="364" name="Google Shape;364;p48"/>
          <p:cNvPicPr preferRelativeResize="0"/>
          <p:nvPr/>
        </p:nvPicPr>
        <p:blipFill>
          <a:blip r:embed="rId4">
            <a:alphaModFix/>
          </a:blip>
          <a:stretch>
            <a:fillRect/>
          </a:stretch>
        </p:blipFill>
        <p:spPr>
          <a:xfrm>
            <a:off x="7138700" y="3505350"/>
            <a:ext cx="1968632" cy="119900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49"/>
          <p:cNvSpPr txBox="1"/>
          <p:nvPr/>
        </p:nvSpPr>
        <p:spPr>
          <a:xfrm>
            <a:off x="0" y="206875"/>
            <a:ext cx="9144000" cy="343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 sz="3300">
                <a:solidFill>
                  <a:srgbClr val="022E5F"/>
                </a:solidFill>
                <a:latin typeface="Lato"/>
                <a:ea typeface="Lato"/>
                <a:cs typeface="Lato"/>
                <a:sym typeface="Lato"/>
              </a:rPr>
              <a:t>Attendance Requirements </a:t>
            </a:r>
            <a:endParaRPr b="1" sz="3300">
              <a:solidFill>
                <a:srgbClr val="022E5F"/>
              </a:solidFill>
              <a:latin typeface="Lato"/>
              <a:ea typeface="Lato"/>
              <a:cs typeface="Lato"/>
              <a:sym typeface="Lato"/>
            </a:endParaRPr>
          </a:p>
          <a:p>
            <a:pPr indent="-323850" lvl="0" marL="457200" rtl="0" algn="l">
              <a:lnSpc>
                <a:spcPct val="115000"/>
              </a:lnSpc>
              <a:spcBef>
                <a:spcPts val="1200"/>
              </a:spcBef>
              <a:spcAft>
                <a:spcPts val="0"/>
              </a:spcAft>
              <a:buClr>
                <a:schemeClr val="dk1"/>
              </a:buClr>
              <a:buSzPts val="1500"/>
              <a:buFont typeface="Times New Roman"/>
              <a:buChar char="●"/>
            </a:pPr>
            <a:r>
              <a:rPr lang="en" sz="1500">
                <a:solidFill>
                  <a:schemeClr val="dk1"/>
                </a:solidFill>
                <a:latin typeface="Times New Roman"/>
                <a:ea typeface="Times New Roman"/>
                <a:cs typeface="Times New Roman"/>
                <a:sym typeface="Times New Roman"/>
              </a:rPr>
              <a:t>Daily report distributed to coaches.  </a:t>
            </a:r>
            <a:endParaRPr sz="1500">
              <a:solidFill>
                <a:schemeClr val="dk1"/>
              </a:solidFill>
              <a:latin typeface="Times New Roman"/>
              <a:ea typeface="Times New Roman"/>
              <a:cs typeface="Times New Roman"/>
              <a:sym typeface="Times New Roman"/>
            </a:endParaRPr>
          </a:p>
          <a:p>
            <a:pPr indent="-323850" lvl="0" marL="457200" rtl="0" algn="l">
              <a:lnSpc>
                <a:spcPct val="115000"/>
              </a:lnSpc>
              <a:spcBef>
                <a:spcPts val="0"/>
              </a:spcBef>
              <a:spcAft>
                <a:spcPts val="0"/>
              </a:spcAft>
              <a:buClr>
                <a:schemeClr val="dk1"/>
              </a:buClr>
              <a:buSzPts val="1500"/>
              <a:buFont typeface="Times New Roman"/>
              <a:buChar char="●"/>
            </a:pPr>
            <a:r>
              <a:rPr lang="en" sz="1500">
                <a:solidFill>
                  <a:schemeClr val="dk1"/>
                </a:solidFill>
                <a:latin typeface="Times New Roman"/>
                <a:ea typeface="Times New Roman"/>
                <a:cs typeface="Times New Roman"/>
                <a:sym typeface="Times New Roman"/>
              </a:rPr>
              <a:t>Athletes failing to meet attendance requirements will be ineligible for practices, scrimmages, and games.</a:t>
            </a:r>
            <a:endParaRPr sz="1500">
              <a:solidFill>
                <a:schemeClr val="dk1"/>
              </a:solidFill>
              <a:latin typeface="Times New Roman"/>
              <a:ea typeface="Times New Roman"/>
              <a:cs typeface="Times New Roman"/>
              <a:sym typeface="Times New Roman"/>
            </a:endParaRPr>
          </a:p>
          <a:p>
            <a:pPr indent="-323850" lvl="0" marL="457200" rtl="0" algn="l">
              <a:lnSpc>
                <a:spcPct val="115000"/>
              </a:lnSpc>
              <a:spcBef>
                <a:spcPts val="0"/>
              </a:spcBef>
              <a:spcAft>
                <a:spcPts val="0"/>
              </a:spcAft>
              <a:buClr>
                <a:schemeClr val="dk1"/>
              </a:buClr>
              <a:buSzPts val="1500"/>
              <a:buChar char="●"/>
            </a:pPr>
            <a:r>
              <a:rPr lang="en" sz="1500">
                <a:solidFill>
                  <a:schemeClr val="dk1"/>
                </a:solidFill>
                <a:latin typeface="Times New Roman"/>
                <a:ea typeface="Times New Roman"/>
                <a:cs typeface="Times New Roman"/>
                <a:sym typeface="Times New Roman"/>
              </a:rPr>
              <a:t>Students must attend a </a:t>
            </a:r>
            <a:r>
              <a:rPr b="1" lang="en" sz="1500">
                <a:solidFill>
                  <a:schemeClr val="dk1"/>
                </a:solidFill>
                <a:latin typeface="Times New Roman"/>
                <a:ea typeface="Times New Roman"/>
                <a:cs typeface="Times New Roman"/>
                <a:sym typeface="Times New Roman"/>
              </a:rPr>
              <a:t>FULL SCHOOL DAY</a:t>
            </a:r>
            <a:r>
              <a:rPr lang="en" sz="1500">
                <a:solidFill>
                  <a:schemeClr val="dk1"/>
                </a:solidFill>
                <a:latin typeface="Times New Roman"/>
                <a:ea typeface="Times New Roman"/>
                <a:cs typeface="Times New Roman"/>
                <a:sym typeface="Times New Roman"/>
              </a:rPr>
              <a:t> to be eligible for extracurricular events.</a:t>
            </a:r>
            <a:endParaRPr sz="1500">
              <a:solidFill>
                <a:schemeClr val="dk1"/>
              </a:solidFill>
              <a:latin typeface="Times New Roman"/>
              <a:ea typeface="Times New Roman"/>
              <a:cs typeface="Times New Roman"/>
              <a:sym typeface="Times New Roman"/>
            </a:endParaRPr>
          </a:p>
          <a:p>
            <a:pPr indent="-323850" lvl="0" marL="457200" rtl="0" algn="l">
              <a:lnSpc>
                <a:spcPct val="115000"/>
              </a:lnSpc>
              <a:spcBef>
                <a:spcPts val="0"/>
              </a:spcBef>
              <a:spcAft>
                <a:spcPts val="0"/>
              </a:spcAft>
              <a:buClr>
                <a:schemeClr val="dk1"/>
              </a:buClr>
              <a:buSzPts val="1500"/>
              <a:buFont typeface="Times New Roman"/>
              <a:buChar char="●"/>
            </a:pPr>
            <a:r>
              <a:rPr b="1" lang="en" sz="1500">
                <a:solidFill>
                  <a:schemeClr val="dk1"/>
                </a:solidFill>
                <a:latin typeface="Times New Roman"/>
                <a:ea typeface="Times New Roman"/>
                <a:cs typeface="Times New Roman"/>
                <a:sym typeface="Times New Roman"/>
              </a:rPr>
              <a:t>FULL SCHOOL DAY:</a:t>
            </a:r>
            <a:endParaRPr b="1" sz="1500">
              <a:solidFill>
                <a:schemeClr val="dk1"/>
              </a:solidFill>
              <a:latin typeface="Times New Roman"/>
              <a:ea typeface="Times New Roman"/>
              <a:cs typeface="Times New Roman"/>
              <a:sym typeface="Times New Roman"/>
            </a:endParaRPr>
          </a:p>
          <a:p>
            <a:pPr indent="-323850" lvl="1" marL="914400" rtl="0" algn="l">
              <a:lnSpc>
                <a:spcPct val="115000"/>
              </a:lnSpc>
              <a:spcBef>
                <a:spcPts val="0"/>
              </a:spcBef>
              <a:spcAft>
                <a:spcPts val="0"/>
              </a:spcAft>
              <a:buClr>
                <a:schemeClr val="dk1"/>
              </a:buClr>
              <a:buSzPts val="1500"/>
              <a:buFont typeface="Times New Roman"/>
              <a:buChar char="○"/>
            </a:pPr>
            <a:r>
              <a:rPr lang="en" sz="1500">
                <a:solidFill>
                  <a:schemeClr val="dk1"/>
                </a:solidFill>
                <a:latin typeface="Times New Roman"/>
                <a:ea typeface="Times New Roman"/>
                <a:cs typeface="Times New Roman"/>
                <a:sym typeface="Times New Roman"/>
              </a:rPr>
              <a:t>Arrive </a:t>
            </a:r>
            <a:r>
              <a:rPr lang="en" sz="1500">
                <a:solidFill>
                  <a:schemeClr val="dk1"/>
                </a:solidFill>
                <a:latin typeface="Times New Roman"/>
                <a:ea typeface="Times New Roman"/>
                <a:cs typeface="Times New Roman"/>
                <a:sym typeface="Times New Roman"/>
              </a:rPr>
              <a:t>no later than 30 minutes after the start of the school day </a:t>
            </a:r>
            <a:endParaRPr sz="1500">
              <a:solidFill>
                <a:schemeClr val="dk1"/>
              </a:solidFill>
              <a:latin typeface="Times New Roman"/>
              <a:ea typeface="Times New Roman"/>
              <a:cs typeface="Times New Roman"/>
              <a:sym typeface="Times New Roman"/>
            </a:endParaRPr>
          </a:p>
          <a:p>
            <a:pPr indent="-323850" lvl="1" marL="914400" rtl="0" algn="l">
              <a:lnSpc>
                <a:spcPct val="115000"/>
              </a:lnSpc>
              <a:spcBef>
                <a:spcPts val="0"/>
              </a:spcBef>
              <a:spcAft>
                <a:spcPts val="0"/>
              </a:spcAft>
              <a:buClr>
                <a:schemeClr val="dk1"/>
              </a:buClr>
              <a:buSzPts val="1500"/>
              <a:buFont typeface="Times New Roman"/>
              <a:buChar char="○"/>
            </a:pPr>
            <a:r>
              <a:rPr lang="en" sz="1500">
                <a:solidFill>
                  <a:schemeClr val="dk1"/>
                </a:solidFill>
                <a:latin typeface="Times New Roman"/>
                <a:ea typeface="Times New Roman"/>
                <a:cs typeface="Times New Roman"/>
                <a:sym typeface="Times New Roman"/>
              </a:rPr>
              <a:t>Leaving within 30 minutes prior to the end of the school day</a:t>
            </a:r>
            <a:endParaRPr sz="1500">
              <a:solidFill>
                <a:schemeClr val="dk1"/>
              </a:solidFill>
              <a:latin typeface="Times New Roman"/>
              <a:ea typeface="Times New Roman"/>
              <a:cs typeface="Times New Roman"/>
              <a:sym typeface="Times New Roman"/>
            </a:endParaRPr>
          </a:p>
          <a:p>
            <a:pPr indent="-323850" lvl="1" marL="914400" rtl="0" algn="l">
              <a:lnSpc>
                <a:spcPct val="115000"/>
              </a:lnSpc>
              <a:spcBef>
                <a:spcPts val="0"/>
              </a:spcBef>
              <a:spcAft>
                <a:spcPts val="0"/>
              </a:spcAft>
              <a:buClr>
                <a:schemeClr val="dk1"/>
              </a:buClr>
              <a:buSzPts val="1500"/>
              <a:buFont typeface="Times New Roman"/>
              <a:buChar char="○"/>
            </a:pPr>
            <a:r>
              <a:rPr lang="en" sz="1500">
                <a:solidFill>
                  <a:schemeClr val="dk1"/>
                </a:solidFill>
                <a:latin typeface="Times New Roman"/>
                <a:ea typeface="Times New Roman"/>
                <a:cs typeface="Times New Roman"/>
                <a:sym typeface="Times New Roman"/>
              </a:rPr>
              <a:t>Or provide parent/</a:t>
            </a:r>
            <a:r>
              <a:rPr lang="en" sz="1500">
                <a:solidFill>
                  <a:schemeClr val="dk1"/>
                </a:solidFill>
                <a:latin typeface="Times New Roman"/>
                <a:ea typeface="Times New Roman"/>
                <a:cs typeface="Times New Roman"/>
                <a:sym typeface="Times New Roman"/>
              </a:rPr>
              <a:t>physician</a:t>
            </a:r>
            <a:r>
              <a:rPr lang="en" sz="1500">
                <a:solidFill>
                  <a:schemeClr val="dk1"/>
                </a:solidFill>
                <a:latin typeface="Times New Roman"/>
                <a:ea typeface="Times New Roman"/>
                <a:cs typeface="Times New Roman"/>
                <a:sym typeface="Times New Roman"/>
              </a:rPr>
              <a:t> notes for late arrival/early dismissal </a:t>
            </a:r>
            <a:endParaRPr sz="1500">
              <a:solidFill>
                <a:schemeClr val="dk1"/>
              </a:solidFill>
              <a:latin typeface="Times New Roman"/>
              <a:ea typeface="Times New Roman"/>
              <a:cs typeface="Times New Roman"/>
              <a:sym typeface="Times New Roman"/>
            </a:endParaRPr>
          </a:p>
          <a:p>
            <a:pPr indent="-323850" lvl="1" marL="914400" rtl="0" algn="l">
              <a:lnSpc>
                <a:spcPct val="115000"/>
              </a:lnSpc>
              <a:spcBef>
                <a:spcPts val="0"/>
              </a:spcBef>
              <a:spcAft>
                <a:spcPts val="0"/>
              </a:spcAft>
              <a:buClr>
                <a:schemeClr val="dk1"/>
              </a:buClr>
              <a:buSzPts val="1500"/>
              <a:buFont typeface="Times New Roman"/>
              <a:buChar char="○"/>
            </a:pPr>
            <a:r>
              <a:rPr lang="en" sz="1500">
                <a:solidFill>
                  <a:schemeClr val="dk1"/>
                </a:solidFill>
                <a:latin typeface="Times New Roman"/>
                <a:ea typeface="Times New Roman"/>
                <a:cs typeface="Times New Roman"/>
                <a:sym typeface="Times New Roman"/>
              </a:rPr>
              <a:t>Building </a:t>
            </a:r>
            <a:r>
              <a:rPr lang="en" sz="1500">
                <a:solidFill>
                  <a:schemeClr val="dk1"/>
                </a:solidFill>
                <a:latin typeface="Times New Roman"/>
                <a:ea typeface="Times New Roman"/>
                <a:cs typeface="Times New Roman"/>
                <a:sym typeface="Times New Roman"/>
              </a:rPr>
              <a:t>administration</a:t>
            </a:r>
            <a:r>
              <a:rPr lang="en" sz="1500">
                <a:solidFill>
                  <a:schemeClr val="dk1"/>
                </a:solidFill>
                <a:latin typeface="Times New Roman"/>
                <a:ea typeface="Times New Roman"/>
                <a:cs typeface="Times New Roman"/>
                <a:sym typeface="Times New Roman"/>
              </a:rPr>
              <a:t> may grant exceptions for exceptional circumstances</a:t>
            </a:r>
            <a:endParaRPr sz="15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1200"/>
              </a:spcAft>
              <a:buNone/>
            </a:pPr>
            <a:r>
              <a:t/>
            </a:r>
            <a:endParaRPr sz="1500">
              <a:solidFill>
                <a:schemeClr val="dk1"/>
              </a:solidFill>
              <a:latin typeface="Times New Roman"/>
              <a:ea typeface="Times New Roman"/>
              <a:cs typeface="Times New Roman"/>
              <a:sym typeface="Times New Roman"/>
            </a:endParaRPr>
          </a:p>
        </p:txBody>
      </p:sp>
      <p:pic>
        <p:nvPicPr>
          <p:cNvPr id="370" name="Google Shape;370;p49"/>
          <p:cNvPicPr preferRelativeResize="0"/>
          <p:nvPr/>
        </p:nvPicPr>
        <p:blipFill>
          <a:blip r:embed="rId3">
            <a:alphaModFix/>
          </a:blip>
          <a:stretch>
            <a:fillRect/>
          </a:stretch>
        </p:blipFill>
        <p:spPr>
          <a:xfrm>
            <a:off x="6268125" y="3229725"/>
            <a:ext cx="2875875" cy="191377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CFD"/>
        </a:solidFill>
      </p:bgPr>
    </p:bg>
    <p:spTree>
      <p:nvGrpSpPr>
        <p:cNvPr id="374" name="Shape 374"/>
        <p:cNvGrpSpPr/>
        <p:nvPr/>
      </p:nvGrpSpPr>
      <p:grpSpPr>
        <a:xfrm>
          <a:off x="0" y="0"/>
          <a:ext cx="0" cy="0"/>
          <a:chOff x="0" y="0"/>
          <a:chExt cx="0" cy="0"/>
        </a:xfrm>
      </p:grpSpPr>
      <p:sp>
        <p:nvSpPr>
          <p:cNvPr id="375" name="Google Shape;375;p50"/>
          <p:cNvSpPr txBox="1"/>
          <p:nvPr/>
        </p:nvSpPr>
        <p:spPr>
          <a:xfrm>
            <a:off x="622597" y="1263200"/>
            <a:ext cx="8042700" cy="246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000000"/>
              </a:buClr>
              <a:buFont typeface="Arial"/>
              <a:buNone/>
            </a:pPr>
            <a:r>
              <a:t/>
            </a:r>
            <a:endParaRPr b="1" sz="1600">
              <a:solidFill>
                <a:srgbClr val="002868"/>
              </a:solidFill>
              <a:latin typeface="Lato"/>
              <a:ea typeface="Lato"/>
              <a:cs typeface="Lato"/>
              <a:sym typeface="Lato"/>
            </a:endParaRPr>
          </a:p>
        </p:txBody>
      </p:sp>
      <p:sp>
        <p:nvSpPr>
          <p:cNvPr id="376" name="Google Shape;376;p50"/>
          <p:cNvSpPr txBox="1"/>
          <p:nvPr/>
        </p:nvSpPr>
        <p:spPr>
          <a:xfrm>
            <a:off x="389775" y="339850"/>
            <a:ext cx="8098200" cy="5079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lang="en" sz="3300">
                <a:solidFill>
                  <a:srgbClr val="022E5F"/>
                </a:solidFill>
                <a:latin typeface="Lato"/>
                <a:ea typeface="Lato"/>
                <a:cs typeface="Lato"/>
                <a:sym typeface="Lato"/>
              </a:rPr>
              <a:t>Sportsmanship</a:t>
            </a:r>
            <a:endParaRPr sz="500"/>
          </a:p>
        </p:txBody>
      </p:sp>
      <p:sp>
        <p:nvSpPr>
          <p:cNvPr id="377" name="Google Shape;377;p50"/>
          <p:cNvSpPr/>
          <p:nvPr/>
        </p:nvSpPr>
        <p:spPr>
          <a:xfrm>
            <a:off x="0" y="4704352"/>
            <a:ext cx="9144000" cy="439200"/>
          </a:xfrm>
          <a:prstGeom prst="rect">
            <a:avLst/>
          </a:prstGeom>
          <a:solidFill>
            <a:srgbClr val="00286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378" name="Google Shape;378;p50"/>
          <p:cNvPicPr preferRelativeResize="0"/>
          <p:nvPr/>
        </p:nvPicPr>
        <p:blipFill rotWithShape="1">
          <a:blip r:embed="rId3">
            <a:alphaModFix/>
          </a:blip>
          <a:srcRect b="0" l="0" r="0" t="0"/>
          <a:stretch/>
        </p:blipFill>
        <p:spPr>
          <a:xfrm>
            <a:off x="8088477" y="133721"/>
            <a:ext cx="886125" cy="893325"/>
          </a:xfrm>
          <a:prstGeom prst="rect">
            <a:avLst/>
          </a:prstGeom>
          <a:noFill/>
          <a:ln>
            <a:noFill/>
          </a:ln>
        </p:spPr>
      </p:pic>
      <p:sp>
        <p:nvSpPr>
          <p:cNvPr id="379" name="Google Shape;379;p50"/>
          <p:cNvSpPr txBox="1"/>
          <p:nvPr/>
        </p:nvSpPr>
        <p:spPr>
          <a:xfrm>
            <a:off x="70650" y="904950"/>
            <a:ext cx="8750400" cy="2832900"/>
          </a:xfrm>
          <a:prstGeom prst="rect">
            <a:avLst/>
          </a:prstGeom>
          <a:noFill/>
          <a:ln>
            <a:noFill/>
          </a:ln>
        </p:spPr>
        <p:txBody>
          <a:bodyPr anchorCtr="0" anchor="t" bIns="91425" lIns="91425" spcFirstLastPara="1" rIns="91425" wrap="square" tIns="91425">
            <a:noAutofit/>
          </a:bodyPr>
          <a:lstStyle/>
          <a:p>
            <a:pPr indent="-355600" lvl="2" marL="628650" rtl="0" algn="l">
              <a:spcBef>
                <a:spcPts val="0"/>
              </a:spcBef>
              <a:spcAft>
                <a:spcPts val="0"/>
              </a:spcAft>
              <a:buClr>
                <a:schemeClr val="dk1"/>
              </a:buClr>
              <a:buSzPts val="2000"/>
              <a:buFont typeface="Times New Roman"/>
              <a:buChar char="○"/>
            </a:pPr>
            <a:r>
              <a:rPr lang="en" sz="2000">
                <a:solidFill>
                  <a:srgbClr val="222222"/>
                </a:solidFill>
                <a:latin typeface="Times New Roman"/>
                <a:ea typeface="Times New Roman"/>
                <a:cs typeface="Times New Roman"/>
                <a:sym typeface="Times New Roman"/>
              </a:rPr>
              <a:t>MT Student-Athletes should represent our school and athletic department with the utmost respect and </a:t>
            </a:r>
            <a:r>
              <a:rPr lang="en" sz="2000">
                <a:solidFill>
                  <a:srgbClr val="222222"/>
                </a:solidFill>
                <a:latin typeface="Times New Roman"/>
                <a:ea typeface="Times New Roman"/>
                <a:cs typeface="Times New Roman"/>
                <a:sym typeface="Times New Roman"/>
              </a:rPr>
              <a:t>sportsmanship</a:t>
            </a:r>
            <a:r>
              <a:rPr lang="en" sz="2000">
                <a:solidFill>
                  <a:srgbClr val="222222"/>
                </a:solidFill>
                <a:latin typeface="Times New Roman"/>
                <a:ea typeface="Times New Roman"/>
                <a:cs typeface="Times New Roman"/>
                <a:sym typeface="Times New Roman"/>
              </a:rPr>
              <a:t> towards officials and opponents.</a:t>
            </a:r>
            <a:endParaRPr sz="2000">
              <a:solidFill>
                <a:srgbClr val="222222"/>
              </a:solidFill>
              <a:latin typeface="Times New Roman"/>
              <a:ea typeface="Times New Roman"/>
              <a:cs typeface="Times New Roman"/>
              <a:sym typeface="Times New Roman"/>
            </a:endParaRPr>
          </a:p>
          <a:p>
            <a:pPr indent="0" lvl="0" marL="628650" rtl="0" algn="l">
              <a:spcBef>
                <a:spcPts val="0"/>
              </a:spcBef>
              <a:spcAft>
                <a:spcPts val="0"/>
              </a:spcAft>
              <a:buNone/>
            </a:pPr>
            <a:r>
              <a:t/>
            </a:r>
            <a:endParaRPr sz="2000">
              <a:solidFill>
                <a:srgbClr val="222222"/>
              </a:solidFill>
              <a:latin typeface="Times New Roman"/>
              <a:ea typeface="Times New Roman"/>
              <a:cs typeface="Times New Roman"/>
              <a:sym typeface="Times New Roman"/>
            </a:endParaRPr>
          </a:p>
          <a:p>
            <a:pPr indent="-355600" lvl="2" marL="628650" rtl="0" algn="l">
              <a:spcBef>
                <a:spcPts val="0"/>
              </a:spcBef>
              <a:spcAft>
                <a:spcPts val="0"/>
              </a:spcAft>
              <a:buClr>
                <a:schemeClr val="dk1"/>
              </a:buClr>
              <a:buSzPts val="2000"/>
              <a:buFont typeface="Times New Roman"/>
              <a:buChar char="○"/>
            </a:pPr>
            <a:r>
              <a:rPr lang="en" sz="2000">
                <a:solidFill>
                  <a:srgbClr val="222222"/>
                </a:solidFill>
                <a:latin typeface="Times New Roman"/>
                <a:ea typeface="Times New Roman"/>
                <a:cs typeface="Times New Roman"/>
                <a:sym typeface="Times New Roman"/>
              </a:rPr>
              <a:t>Student-Athletes: If a player is ejected, he/she will sit out the PIAA imposed suspension and possibly face additional consequences per coach and/or administration. </a:t>
            </a:r>
            <a:endParaRPr sz="2000">
              <a:solidFill>
                <a:srgbClr val="222222"/>
              </a:solidFill>
              <a:latin typeface="Times New Roman"/>
              <a:ea typeface="Times New Roman"/>
              <a:cs typeface="Times New Roman"/>
              <a:sym typeface="Times New Roman"/>
            </a:endParaRPr>
          </a:p>
          <a:p>
            <a:pPr indent="0" lvl="0" marL="628650" rtl="0" algn="l">
              <a:spcBef>
                <a:spcPts val="0"/>
              </a:spcBef>
              <a:spcAft>
                <a:spcPts val="0"/>
              </a:spcAft>
              <a:buNone/>
            </a:pPr>
            <a:r>
              <a:t/>
            </a:r>
            <a:endParaRPr sz="2000">
              <a:solidFill>
                <a:srgbClr val="222222"/>
              </a:solidFill>
              <a:latin typeface="Times New Roman"/>
              <a:ea typeface="Times New Roman"/>
              <a:cs typeface="Times New Roman"/>
              <a:sym typeface="Times New Roman"/>
            </a:endParaRPr>
          </a:p>
          <a:p>
            <a:pPr indent="-355600" lvl="2" marL="628650" rtl="0" algn="l">
              <a:spcBef>
                <a:spcPts val="0"/>
              </a:spcBef>
              <a:spcAft>
                <a:spcPts val="0"/>
              </a:spcAft>
              <a:buClr>
                <a:schemeClr val="dk1"/>
              </a:buClr>
              <a:buSzPts val="2000"/>
              <a:buFont typeface="Times New Roman"/>
              <a:buChar char="○"/>
            </a:pPr>
            <a:r>
              <a:rPr lang="en" sz="2000">
                <a:solidFill>
                  <a:srgbClr val="222222"/>
                </a:solidFill>
                <a:latin typeface="Times New Roman"/>
                <a:ea typeface="Times New Roman"/>
                <a:cs typeface="Times New Roman"/>
                <a:sym typeface="Times New Roman"/>
              </a:rPr>
              <a:t>Parents/Families are expected to show similar sportsmanship from the sidelines. </a:t>
            </a:r>
            <a:endParaRPr sz="2500">
              <a:solidFill>
                <a:schemeClr val="dk1"/>
              </a:solidFill>
              <a:latin typeface="Times New Roman"/>
              <a:ea typeface="Times New Roman"/>
              <a:cs typeface="Times New Roman"/>
              <a:sym typeface="Times New Roman"/>
            </a:endParaRPr>
          </a:p>
        </p:txBody>
      </p:sp>
      <p:pic>
        <p:nvPicPr>
          <p:cNvPr id="380" name="Google Shape;380;p50"/>
          <p:cNvPicPr preferRelativeResize="0"/>
          <p:nvPr/>
        </p:nvPicPr>
        <p:blipFill>
          <a:blip r:embed="rId4">
            <a:alphaModFix/>
          </a:blip>
          <a:stretch>
            <a:fillRect/>
          </a:stretch>
        </p:blipFill>
        <p:spPr>
          <a:xfrm>
            <a:off x="7857450" y="3426191"/>
            <a:ext cx="1286550" cy="12865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CFD"/>
        </a:solidFill>
      </p:bgPr>
    </p:bg>
    <p:spTree>
      <p:nvGrpSpPr>
        <p:cNvPr id="384" name="Shape 384"/>
        <p:cNvGrpSpPr/>
        <p:nvPr/>
      </p:nvGrpSpPr>
      <p:grpSpPr>
        <a:xfrm>
          <a:off x="0" y="0"/>
          <a:ext cx="0" cy="0"/>
          <a:chOff x="0" y="0"/>
          <a:chExt cx="0" cy="0"/>
        </a:xfrm>
      </p:grpSpPr>
      <p:sp>
        <p:nvSpPr>
          <p:cNvPr id="385" name="Google Shape;385;p51"/>
          <p:cNvSpPr txBox="1"/>
          <p:nvPr/>
        </p:nvSpPr>
        <p:spPr>
          <a:xfrm>
            <a:off x="622597" y="1263200"/>
            <a:ext cx="8042700" cy="246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000000"/>
              </a:buClr>
              <a:buFont typeface="Arial"/>
              <a:buNone/>
            </a:pPr>
            <a:r>
              <a:t/>
            </a:r>
            <a:endParaRPr b="1" sz="1600">
              <a:solidFill>
                <a:srgbClr val="002868"/>
              </a:solidFill>
              <a:latin typeface="Lato"/>
              <a:ea typeface="Lato"/>
              <a:cs typeface="Lato"/>
              <a:sym typeface="Lato"/>
            </a:endParaRPr>
          </a:p>
        </p:txBody>
      </p:sp>
      <p:sp>
        <p:nvSpPr>
          <p:cNvPr id="386" name="Google Shape;386;p51"/>
          <p:cNvSpPr txBox="1"/>
          <p:nvPr/>
        </p:nvSpPr>
        <p:spPr>
          <a:xfrm>
            <a:off x="389775" y="339850"/>
            <a:ext cx="8098200" cy="5079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lang="en" sz="3300">
                <a:solidFill>
                  <a:srgbClr val="022E5F"/>
                </a:solidFill>
                <a:latin typeface="Lato"/>
                <a:ea typeface="Lato"/>
                <a:cs typeface="Lato"/>
                <a:sym typeface="Lato"/>
              </a:rPr>
              <a:t>Student-Athlete Leadership Council</a:t>
            </a:r>
            <a:endParaRPr sz="500"/>
          </a:p>
        </p:txBody>
      </p:sp>
      <p:sp>
        <p:nvSpPr>
          <p:cNvPr id="387" name="Google Shape;387;p51"/>
          <p:cNvSpPr/>
          <p:nvPr/>
        </p:nvSpPr>
        <p:spPr>
          <a:xfrm>
            <a:off x="0" y="4704352"/>
            <a:ext cx="9144000" cy="439200"/>
          </a:xfrm>
          <a:prstGeom prst="rect">
            <a:avLst/>
          </a:prstGeom>
          <a:solidFill>
            <a:srgbClr val="00286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388" name="Google Shape;388;p51"/>
          <p:cNvPicPr preferRelativeResize="0"/>
          <p:nvPr/>
        </p:nvPicPr>
        <p:blipFill rotWithShape="1">
          <a:blip r:embed="rId3">
            <a:alphaModFix/>
          </a:blip>
          <a:srcRect b="0" l="0" r="0" t="0"/>
          <a:stretch/>
        </p:blipFill>
        <p:spPr>
          <a:xfrm>
            <a:off x="8088477" y="133721"/>
            <a:ext cx="886125" cy="893325"/>
          </a:xfrm>
          <a:prstGeom prst="rect">
            <a:avLst/>
          </a:prstGeom>
          <a:noFill/>
          <a:ln>
            <a:noFill/>
          </a:ln>
        </p:spPr>
      </p:pic>
      <p:sp>
        <p:nvSpPr>
          <p:cNvPr id="389" name="Google Shape;389;p51"/>
          <p:cNvSpPr txBox="1"/>
          <p:nvPr/>
        </p:nvSpPr>
        <p:spPr>
          <a:xfrm>
            <a:off x="70650" y="904950"/>
            <a:ext cx="8750400" cy="1275900"/>
          </a:xfrm>
          <a:prstGeom prst="rect">
            <a:avLst/>
          </a:prstGeom>
          <a:noFill/>
          <a:ln>
            <a:noFill/>
          </a:ln>
        </p:spPr>
        <p:txBody>
          <a:bodyPr anchorCtr="0" anchor="t" bIns="91425" lIns="91425" spcFirstLastPara="1" rIns="91425" wrap="square" tIns="91425">
            <a:noAutofit/>
          </a:bodyPr>
          <a:lstStyle/>
          <a:p>
            <a:pPr indent="-355600" lvl="2" marL="628650" rtl="0" algn="l">
              <a:spcBef>
                <a:spcPts val="0"/>
              </a:spcBef>
              <a:spcAft>
                <a:spcPts val="0"/>
              </a:spcAft>
              <a:buClr>
                <a:schemeClr val="dk1"/>
              </a:buClr>
              <a:buSzPts val="2000"/>
              <a:buFont typeface="Times New Roman"/>
              <a:buChar char="○"/>
            </a:pPr>
            <a:r>
              <a:rPr lang="en" sz="2000">
                <a:solidFill>
                  <a:srgbClr val="222222"/>
                </a:solidFill>
                <a:latin typeface="Times New Roman"/>
                <a:ea typeface="Times New Roman"/>
                <a:cs typeface="Times New Roman"/>
                <a:sym typeface="Times New Roman"/>
              </a:rPr>
              <a:t>Representatives from each team meets once a month with ADs  </a:t>
            </a:r>
            <a:endParaRPr sz="2000">
              <a:solidFill>
                <a:srgbClr val="222222"/>
              </a:solidFill>
              <a:latin typeface="Times New Roman"/>
              <a:ea typeface="Times New Roman"/>
              <a:cs typeface="Times New Roman"/>
              <a:sym typeface="Times New Roman"/>
            </a:endParaRPr>
          </a:p>
          <a:p>
            <a:pPr indent="-355600" lvl="2" marL="628650" rtl="0" algn="l">
              <a:spcBef>
                <a:spcPts val="0"/>
              </a:spcBef>
              <a:spcAft>
                <a:spcPts val="0"/>
              </a:spcAft>
              <a:buClr>
                <a:srgbClr val="222222"/>
              </a:buClr>
              <a:buSzPts val="2000"/>
              <a:buFont typeface="Times New Roman"/>
              <a:buChar char="○"/>
            </a:pPr>
            <a:r>
              <a:rPr lang="en" sz="2000">
                <a:solidFill>
                  <a:srgbClr val="222222"/>
                </a:solidFill>
                <a:latin typeface="Times New Roman"/>
                <a:ea typeface="Times New Roman"/>
                <a:cs typeface="Times New Roman"/>
                <a:sym typeface="Times New Roman"/>
              </a:rPr>
              <a:t>Have your athlete connect with the SALC members</a:t>
            </a:r>
            <a:endParaRPr sz="2000">
              <a:solidFill>
                <a:srgbClr val="222222"/>
              </a:solidFill>
              <a:latin typeface="Times New Roman"/>
              <a:ea typeface="Times New Roman"/>
              <a:cs typeface="Times New Roman"/>
              <a:sym typeface="Times New Roman"/>
            </a:endParaRPr>
          </a:p>
          <a:p>
            <a:pPr indent="-355600" lvl="2" marL="628650" rtl="0" algn="l">
              <a:spcBef>
                <a:spcPts val="0"/>
              </a:spcBef>
              <a:spcAft>
                <a:spcPts val="0"/>
              </a:spcAft>
              <a:buClr>
                <a:srgbClr val="222222"/>
              </a:buClr>
              <a:buSzPts val="2000"/>
              <a:buFont typeface="Times New Roman"/>
              <a:buChar char="○"/>
            </a:pPr>
            <a:r>
              <a:rPr lang="en" sz="2000">
                <a:solidFill>
                  <a:srgbClr val="222222"/>
                </a:solidFill>
                <a:latin typeface="Times New Roman"/>
                <a:ea typeface="Times New Roman"/>
                <a:cs typeface="Times New Roman"/>
                <a:sym typeface="Times New Roman"/>
              </a:rPr>
              <a:t>New this year  - selections from coaches and </a:t>
            </a:r>
            <a:r>
              <a:rPr lang="en" sz="2000">
                <a:solidFill>
                  <a:srgbClr val="222222"/>
                </a:solidFill>
                <a:latin typeface="Times New Roman"/>
                <a:ea typeface="Times New Roman"/>
                <a:cs typeface="Times New Roman"/>
                <a:sym typeface="Times New Roman"/>
              </a:rPr>
              <a:t>athletic</a:t>
            </a:r>
            <a:r>
              <a:rPr lang="en" sz="2000">
                <a:solidFill>
                  <a:srgbClr val="222222"/>
                </a:solidFill>
                <a:latin typeface="Times New Roman"/>
                <a:ea typeface="Times New Roman"/>
                <a:cs typeface="Times New Roman"/>
                <a:sym typeface="Times New Roman"/>
              </a:rPr>
              <a:t> department</a:t>
            </a:r>
            <a:endParaRPr sz="2000">
              <a:solidFill>
                <a:srgbClr val="222222"/>
              </a:solidFill>
              <a:latin typeface="Times New Roman"/>
              <a:ea typeface="Times New Roman"/>
              <a:cs typeface="Times New Roman"/>
              <a:sym typeface="Times New Roman"/>
            </a:endParaRPr>
          </a:p>
        </p:txBody>
      </p:sp>
      <p:pic>
        <p:nvPicPr>
          <p:cNvPr id="390" name="Google Shape;390;p51"/>
          <p:cNvPicPr preferRelativeResize="0"/>
          <p:nvPr/>
        </p:nvPicPr>
        <p:blipFill>
          <a:blip r:embed="rId4">
            <a:alphaModFix/>
          </a:blip>
          <a:stretch>
            <a:fillRect/>
          </a:stretch>
        </p:blipFill>
        <p:spPr>
          <a:xfrm>
            <a:off x="2317200" y="2238050"/>
            <a:ext cx="4064312" cy="221870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52"/>
          <p:cNvSpPr txBox="1"/>
          <p:nvPr>
            <p:ph type="title"/>
          </p:nvPr>
        </p:nvSpPr>
        <p:spPr>
          <a:xfrm>
            <a:off x="2545775" y="209750"/>
            <a:ext cx="6003600" cy="891300"/>
          </a:xfrm>
          <a:prstGeom prst="rect">
            <a:avLst/>
          </a:prstGeom>
        </p:spPr>
        <p:txBody>
          <a:bodyPr anchorCtr="0" anchor="b" bIns="22850" lIns="45725" spcFirstLastPara="1" rIns="45725" wrap="square" tIns="22850">
            <a:noAutofit/>
          </a:bodyPr>
          <a:lstStyle/>
          <a:p>
            <a:pPr indent="0" lvl="0" marL="0" rtl="0" algn="ctr">
              <a:spcBef>
                <a:spcPts val="0"/>
              </a:spcBef>
              <a:spcAft>
                <a:spcPts val="0"/>
              </a:spcAft>
              <a:buNone/>
            </a:pPr>
            <a:r>
              <a:rPr b="1" lang="en" sz="5000">
                <a:solidFill>
                  <a:srgbClr val="1C4587"/>
                </a:solidFill>
                <a:latin typeface="Times New Roman"/>
                <a:ea typeface="Times New Roman"/>
                <a:cs typeface="Times New Roman"/>
                <a:sym typeface="Times New Roman"/>
              </a:rPr>
              <a:t>CORE VALUES</a:t>
            </a:r>
            <a:endParaRPr b="1" sz="5000">
              <a:solidFill>
                <a:srgbClr val="1C4587"/>
              </a:solidFill>
              <a:latin typeface="Times New Roman"/>
              <a:ea typeface="Times New Roman"/>
              <a:cs typeface="Times New Roman"/>
              <a:sym typeface="Times New Roman"/>
            </a:endParaRPr>
          </a:p>
        </p:txBody>
      </p:sp>
      <p:sp>
        <p:nvSpPr>
          <p:cNvPr id="396" name="Google Shape;396;p52"/>
          <p:cNvSpPr txBox="1"/>
          <p:nvPr>
            <p:ph idx="1" type="body"/>
          </p:nvPr>
        </p:nvSpPr>
        <p:spPr>
          <a:xfrm>
            <a:off x="0" y="0"/>
            <a:ext cx="2856300" cy="5113800"/>
          </a:xfrm>
          <a:prstGeom prst="rect">
            <a:avLst/>
          </a:prstGeom>
        </p:spPr>
        <p:txBody>
          <a:bodyPr anchorCtr="0" anchor="t" bIns="22850" lIns="45725" spcFirstLastPara="1" rIns="45725" wrap="square" tIns="22850">
            <a:noAutofit/>
          </a:bodyPr>
          <a:lstStyle/>
          <a:p>
            <a:pPr indent="0" lvl="0" marL="0" rtl="0" algn="l">
              <a:lnSpc>
                <a:spcPct val="95000"/>
              </a:lnSpc>
              <a:spcBef>
                <a:spcPts val="300"/>
              </a:spcBef>
              <a:spcAft>
                <a:spcPts val="0"/>
              </a:spcAft>
              <a:buSzPts val="1018"/>
              <a:buNone/>
            </a:pPr>
            <a:r>
              <a:t/>
            </a:r>
            <a:endParaRPr b="1" sz="2750">
              <a:solidFill>
                <a:srgbClr val="073763"/>
              </a:solidFill>
              <a:latin typeface="Times New Roman"/>
              <a:ea typeface="Times New Roman"/>
              <a:cs typeface="Times New Roman"/>
              <a:sym typeface="Times New Roman"/>
            </a:endParaRPr>
          </a:p>
          <a:p>
            <a:pPr indent="0" lvl="0" marL="0" rtl="0" algn="l">
              <a:lnSpc>
                <a:spcPct val="95000"/>
              </a:lnSpc>
              <a:spcBef>
                <a:spcPts val="300"/>
              </a:spcBef>
              <a:spcAft>
                <a:spcPts val="0"/>
              </a:spcAft>
              <a:buSzPts val="1018"/>
              <a:buNone/>
            </a:pPr>
            <a:r>
              <a:rPr b="1" lang="en" sz="2750">
                <a:solidFill>
                  <a:srgbClr val="073763"/>
                </a:solidFill>
                <a:latin typeface="Times New Roman"/>
                <a:ea typeface="Times New Roman"/>
                <a:cs typeface="Times New Roman"/>
                <a:sym typeface="Times New Roman"/>
              </a:rPr>
              <a:t>G</a:t>
            </a:r>
            <a:r>
              <a:rPr lang="en" sz="2010">
                <a:solidFill>
                  <a:srgbClr val="073763"/>
                </a:solidFill>
                <a:latin typeface="Times New Roman"/>
                <a:ea typeface="Times New Roman"/>
                <a:cs typeface="Times New Roman"/>
                <a:sym typeface="Times New Roman"/>
              </a:rPr>
              <a:t>rit</a:t>
            </a:r>
            <a:endParaRPr sz="2010">
              <a:solidFill>
                <a:srgbClr val="073763"/>
              </a:solidFill>
              <a:latin typeface="Times New Roman"/>
              <a:ea typeface="Times New Roman"/>
              <a:cs typeface="Times New Roman"/>
              <a:sym typeface="Times New Roman"/>
            </a:endParaRPr>
          </a:p>
          <a:p>
            <a:pPr indent="0" lvl="0" marL="0" rtl="0" algn="l">
              <a:lnSpc>
                <a:spcPct val="95000"/>
              </a:lnSpc>
              <a:spcBef>
                <a:spcPts val="300"/>
              </a:spcBef>
              <a:spcAft>
                <a:spcPts val="0"/>
              </a:spcAft>
              <a:buSzPts val="1018"/>
              <a:buNone/>
            </a:pPr>
            <a:r>
              <a:rPr b="1" lang="en" sz="2750">
                <a:solidFill>
                  <a:srgbClr val="073763"/>
                </a:solidFill>
                <a:latin typeface="Times New Roman"/>
                <a:ea typeface="Times New Roman"/>
                <a:cs typeface="Times New Roman"/>
                <a:sym typeface="Times New Roman"/>
              </a:rPr>
              <a:t>O</a:t>
            </a:r>
            <a:r>
              <a:rPr lang="en" sz="2010">
                <a:solidFill>
                  <a:srgbClr val="073763"/>
                </a:solidFill>
                <a:latin typeface="Times New Roman"/>
                <a:ea typeface="Times New Roman"/>
                <a:cs typeface="Times New Roman"/>
                <a:sym typeface="Times New Roman"/>
              </a:rPr>
              <a:t>ptimism</a:t>
            </a:r>
            <a:endParaRPr sz="2010">
              <a:solidFill>
                <a:srgbClr val="073763"/>
              </a:solidFill>
              <a:latin typeface="Times New Roman"/>
              <a:ea typeface="Times New Roman"/>
              <a:cs typeface="Times New Roman"/>
              <a:sym typeface="Times New Roman"/>
            </a:endParaRPr>
          </a:p>
          <a:p>
            <a:pPr indent="0" lvl="0" marL="0" rtl="0" algn="l">
              <a:lnSpc>
                <a:spcPct val="95000"/>
              </a:lnSpc>
              <a:spcBef>
                <a:spcPts val="300"/>
              </a:spcBef>
              <a:spcAft>
                <a:spcPts val="0"/>
              </a:spcAft>
              <a:buSzPts val="1018"/>
              <a:buNone/>
            </a:pPr>
            <a:r>
              <a:t/>
            </a:r>
            <a:endParaRPr b="1" sz="2750">
              <a:solidFill>
                <a:srgbClr val="073763"/>
              </a:solidFill>
              <a:latin typeface="Times New Roman"/>
              <a:ea typeface="Times New Roman"/>
              <a:cs typeface="Times New Roman"/>
              <a:sym typeface="Times New Roman"/>
            </a:endParaRPr>
          </a:p>
          <a:p>
            <a:pPr indent="0" lvl="0" marL="0" rtl="0" algn="l">
              <a:lnSpc>
                <a:spcPct val="95000"/>
              </a:lnSpc>
              <a:spcBef>
                <a:spcPts val="300"/>
              </a:spcBef>
              <a:spcAft>
                <a:spcPts val="0"/>
              </a:spcAft>
              <a:buSzPts val="1018"/>
              <a:buNone/>
            </a:pPr>
            <a:r>
              <a:rPr b="1" lang="en" sz="2750">
                <a:solidFill>
                  <a:srgbClr val="073763"/>
                </a:solidFill>
                <a:latin typeface="Times New Roman"/>
                <a:ea typeface="Times New Roman"/>
                <a:cs typeface="Times New Roman"/>
                <a:sym typeface="Times New Roman"/>
              </a:rPr>
              <a:t>S</a:t>
            </a:r>
            <a:r>
              <a:rPr lang="en" sz="2010">
                <a:solidFill>
                  <a:srgbClr val="073763"/>
                </a:solidFill>
                <a:latin typeface="Times New Roman"/>
                <a:ea typeface="Times New Roman"/>
                <a:cs typeface="Times New Roman"/>
                <a:sym typeface="Times New Roman"/>
              </a:rPr>
              <a:t>elflessness</a:t>
            </a:r>
            <a:endParaRPr sz="2010">
              <a:solidFill>
                <a:srgbClr val="073763"/>
              </a:solidFill>
              <a:latin typeface="Times New Roman"/>
              <a:ea typeface="Times New Roman"/>
              <a:cs typeface="Times New Roman"/>
              <a:sym typeface="Times New Roman"/>
            </a:endParaRPr>
          </a:p>
          <a:p>
            <a:pPr indent="0" lvl="0" marL="0" rtl="0" algn="l">
              <a:lnSpc>
                <a:spcPct val="95000"/>
              </a:lnSpc>
              <a:spcBef>
                <a:spcPts val="300"/>
              </a:spcBef>
              <a:spcAft>
                <a:spcPts val="0"/>
              </a:spcAft>
              <a:buSzPts val="1018"/>
              <a:buNone/>
            </a:pPr>
            <a:r>
              <a:rPr b="1" lang="en" sz="2750">
                <a:solidFill>
                  <a:srgbClr val="073763"/>
                </a:solidFill>
                <a:latin typeface="Times New Roman"/>
                <a:ea typeface="Times New Roman"/>
                <a:cs typeface="Times New Roman"/>
                <a:sym typeface="Times New Roman"/>
              </a:rPr>
              <a:t>T</a:t>
            </a:r>
            <a:r>
              <a:rPr lang="en" sz="2010">
                <a:solidFill>
                  <a:srgbClr val="073763"/>
                </a:solidFill>
                <a:latin typeface="Times New Roman"/>
                <a:ea typeface="Times New Roman"/>
                <a:cs typeface="Times New Roman"/>
                <a:sym typeface="Times New Roman"/>
              </a:rPr>
              <a:t>eamwork</a:t>
            </a:r>
            <a:endParaRPr sz="2010">
              <a:solidFill>
                <a:srgbClr val="073763"/>
              </a:solidFill>
              <a:latin typeface="Times New Roman"/>
              <a:ea typeface="Times New Roman"/>
              <a:cs typeface="Times New Roman"/>
              <a:sym typeface="Times New Roman"/>
            </a:endParaRPr>
          </a:p>
          <a:p>
            <a:pPr indent="0" lvl="0" marL="0" rtl="0" algn="l">
              <a:lnSpc>
                <a:spcPct val="95000"/>
              </a:lnSpc>
              <a:spcBef>
                <a:spcPts val="300"/>
              </a:spcBef>
              <a:spcAft>
                <a:spcPts val="0"/>
              </a:spcAft>
              <a:buSzPts val="1018"/>
              <a:buNone/>
            </a:pPr>
            <a:r>
              <a:rPr b="1" lang="en" sz="2750">
                <a:solidFill>
                  <a:srgbClr val="073763"/>
                </a:solidFill>
                <a:latin typeface="Times New Roman"/>
                <a:ea typeface="Times New Roman"/>
                <a:cs typeface="Times New Roman"/>
                <a:sym typeface="Times New Roman"/>
              </a:rPr>
              <a:t>R</a:t>
            </a:r>
            <a:r>
              <a:rPr lang="en" sz="2010">
                <a:solidFill>
                  <a:srgbClr val="073763"/>
                </a:solidFill>
                <a:latin typeface="Times New Roman"/>
                <a:ea typeface="Times New Roman"/>
                <a:cs typeface="Times New Roman"/>
                <a:sym typeface="Times New Roman"/>
              </a:rPr>
              <a:t>espect</a:t>
            </a:r>
            <a:endParaRPr sz="2010">
              <a:solidFill>
                <a:srgbClr val="073763"/>
              </a:solidFill>
              <a:latin typeface="Times New Roman"/>
              <a:ea typeface="Times New Roman"/>
              <a:cs typeface="Times New Roman"/>
              <a:sym typeface="Times New Roman"/>
            </a:endParaRPr>
          </a:p>
          <a:p>
            <a:pPr indent="0" lvl="0" marL="0" rtl="0" algn="l">
              <a:lnSpc>
                <a:spcPct val="95000"/>
              </a:lnSpc>
              <a:spcBef>
                <a:spcPts val="300"/>
              </a:spcBef>
              <a:spcAft>
                <a:spcPts val="0"/>
              </a:spcAft>
              <a:buSzPts val="1018"/>
              <a:buNone/>
            </a:pPr>
            <a:r>
              <a:rPr b="1" lang="en" sz="2888">
                <a:solidFill>
                  <a:srgbClr val="073763"/>
                </a:solidFill>
                <a:latin typeface="Times New Roman"/>
                <a:ea typeface="Times New Roman"/>
                <a:cs typeface="Times New Roman"/>
                <a:sym typeface="Times New Roman"/>
              </a:rPr>
              <a:t>E</a:t>
            </a:r>
            <a:r>
              <a:rPr lang="en" sz="2010">
                <a:solidFill>
                  <a:srgbClr val="073763"/>
                </a:solidFill>
                <a:latin typeface="Times New Roman"/>
                <a:ea typeface="Times New Roman"/>
                <a:cs typeface="Times New Roman"/>
                <a:sym typeface="Times New Roman"/>
              </a:rPr>
              <a:t>xcellence</a:t>
            </a:r>
            <a:endParaRPr sz="2010">
              <a:solidFill>
                <a:srgbClr val="073763"/>
              </a:solidFill>
              <a:latin typeface="Times New Roman"/>
              <a:ea typeface="Times New Roman"/>
              <a:cs typeface="Times New Roman"/>
              <a:sym typeface="Times New Roman"/>
            </a:endParaRPr>
          </a:p>
          <a:p>
            <a:pPr indent="0" lvl="0" marL="0" rtl="0" algn="l">
              <a:lnSpc>
                <a:spcPct val="95000"/>
              </a:lnSpc>
              <a:spcBef>
                <a:spcPts val="300"/>
              </a:spcBef>
              <a:spcAft>
                <a:spcPts val="0"/>
              </a:spcAft>
              <a:buSzPts val="1018"/>
              <a:buNone/>
            </a:pPr>
            <a:r>
              <a:rPr b="1" lang="en" sz="2910">
                <a:solidFill>
                  <a:srgbClr val="073763"/>
                </a:solidFill>
                <a:latin typeface="Times New Roman"/>
                <a:ea typeface="Times New Roman"/>
                <a:cs typeface="Times New Roman"/>
                <a:sym typeface="Times New Roman"/>
              </a:rPr>
              <a:t>A</a:t>
            </a:r>
            <a:r>
              <a:rPr lang="en" sz="2010">
                <a:solidFill>
                  <a:srgbClr val="073763"/>
                </a:solidFill>
                <a:latin typeface="Times New Roman"/>
                <a:ea typeface="Times New Roman"/>
                <a:cs typeface="Times New Roman"/>
                <a:sym typeface="Times New Roman"/>
              </a:rPr>
              <a:t>ccountability</a:t>
            </a:r>
            <a:endParaRPr sz="2010">
              <a:solidFill>
                <a:srgbClr val="073763"/>
              </a:solidFill>
              <a:latin typeface="Times New Roman"/>
              <a:ea typeface="Times New Roman"/>
              <a:cs typeface="Times New Roman"/>
              <a:sym typeface="Times New Roman"/>
            </a:endParaRPr>
          </a:p>
          <a:p>
            <a:pPr indent="0" lvl="0" marL="0" rtl="0" algn="l">
              <a:lnSpc>
                <a:spcPct val="95000"/>
              </a:lnSpc>
              <a:spcBef>
                <a:spcPts val="300"/>
              </a:spcBef>
              <a:spcAft>
                <a:spcPts val="0"/>
              </a:spcAft>
              <a:buSzPts val="1018"/>
              <a:buNone/>
            </a:pPr>
            <a:r>
              <a:rPr b="1" lang="en" sz="3100">
                <a:solidFill>
                  <a:srgbClr val="073763"/>
                </a:solidFill>
                <a:latin typeface="Times New Roman"/>
                <a:ea typeface="Times New Roman"/>
                <a:cs typeface="Times New Roman"/>
                <a:sym typeface="Times New Roman"/>
              </a:rPr>
              <a:t>K</a:t>
            </a:r>
            <a:r>
              <a:rPr lang="en" sz="2010">
                <a:solidFill>
                  <a:srgbClr val="073763"/>
                </a:solidFill>
                <a:latin typeface="Times New Roman"/>
                <a:ea typeface="Times New Roman"/>
                <a:cs typeface="Times New Roman"/>
                <a:sym typeface="Times New Roman"/>
              </a:rPr>
              <a:t>indness</a:t>
            </a:r>
            <a:endParaRPr sz="2010">
              <a:solidFill>
                <a:srgbClr val="073763"/>
              </a:solidFill>
              <a:latin typeface="Times New Roman"/>
              <a:ea typeface="Times New Roman"/>
              <a:cs typeface="Times New Roman"/>
              <a:sym typeface="Times New Roman"/>
            </a:endParaRPr>
          </a:p>
          <a:p>
            <a:pPr indent="0" lvl="0" marL="0" rtl="0" algn="l">
              <a:lnSpc>
                <a:spcPct val="95000"/>
              </a:lnSpc>
              <a:spcBef>
                <a:spcPts val="300"/>
              </a:spcBef>
              <a:spcAft>
                <a:spcPts val="0"/>
              </a:spcAft>
              <a:buSzPts val="1018"/>
              <a:buNone/>
            </a:pPr>
            <a:r>
              <a:rPr b="1" lang="en" sz="3258">
                <a:solidFill>
                  <a:srgbClr val="073763"/>
                </a:solidFill>
                <a:latin typeface="Times New Roman"/>
                <a:ea typeface="Times New Roman"/>
                <a:cs typeface="Times New Roman"/>
                <a:sym typeface="Times New Roman"/>
              </a:rPr>
              <a:t>S</a:t>
            </a:r>
            <a:r>
              <a:rPr lang="en" sz="2010">
                <a:solidFill>
                  <a:srgbClr val="073763"/>
                </a:solidFill>
                <a:latin typeface="Times New Roman"/>
                <a:ea typeface="Times New Roman"/>
                <a:cs typeface="Times New Roman"/>
                <a:sym typeface="Times New Roman"/>
              </a:rPr>
              <a:t>ervice</a:t>
            </a:r>
            <a:endParaRPr sz="2010">
              <a:solidFill>
                <a:srgbClr val="073763"/>
              </a:solidFill>
              <a:latin typeface="Times New Roman"/>
              <a:ea typeface="Times New Roman"/>
              <a:cs typeface="Times New Roman"/>
              <a:sym typeface="Times New Roman"/>
            </a:endParaRPr>
          </a:p>
        </p:txBody>
      </p:sp>
      <p:sp>
        <p:nvSpPr>
          <p:cNvPr id="397" name="Google Shape;397;p52"/>
          <p:cNvSpPr txBox="1"/>
          <p:nvPr/>
        </p:nvSpPr>
        <p:spPr>
          <a:xfrm>
            <a:off x="4166925" y="1206625"/>
            <a:ext cx="2698500" cy="1231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400">
                <a:solidFill>
                  <a:srgbClr val="1C4587"/>
                </a:solidFill>
                <a:latin typeface="Times New Roman"/>
                <a:ea typeface="Times New Roman"/>
                <a:cs typeface="Times New Roman"/>
                <a:sym typeface="Times New Roman"/>
              </a:rPr>
              <a:t>GO STREAKS!</a:t>
            </a:r>
            <a:endParaRPr b="1" sz="3400">
              <a:solidFill>
                <a:srgbClr val="1C4587"/>
              </a:solidFill>
              <a:latin typeface="Times New Roman"/>
              <a:ea typeface="Times New Roman"/>
              <a:cs typeface="Times New Roman"/>
              <a:sym typeface="Times New Roman"/>
            </a:endParaRPr>
          </a:p>
        </p:txBody>
      </p:sp>
      <p:pic>
        <p:nvPicPr>
          <p:cNvPr id="398" name="Google Shape;398;p52"/>
          <p:cNvPicPr preferRelativeResize="0"/>
          <p:nvPr/>
        </p:nvPicPr>
        <p:blipFill>
          <a:blip r:embed="rId3">
            <a:alphaModFix/>
          </a:blip>
          <a:stretch>
            <a:fillRect/>
          </a:stretch>
        </p:blipFill>
        <p:spPr>
          <a:xfrm>
            <a:off x="6184472" y="3168825"/>
            <a:ext cx="2922754" cy="1944975"/>
          </a:xfrm>
          <a:prstGeom prst="rect">
            <a:avLst/>
          </a:prstGeom>
          <a:noFill/>
          <a:ln>
            <a:noFill/>
          </a:ln>
        </p:spPr>
      </p:pic>
      <p:pic>
        <p:nvPicPr>
          <p:cNvPr id="399" name="Google Shape;399;p52"/>
          <p:cNvPicPr preferRelativeResize="0"/>
          <p:nvPr/>
        </p:nvPicPr>
        <p:blipFill>
          <a:blip r:embed="rId4">
            <a:alphaModFix/>
          </a:blip>
          <a:stretch>
            <a:fillRect/>
          </a:stretch>
        </p:blipFill>
        <p:spPr>
          <a:xfrm>
            <a:off x="2684828" y="3168825"/>
            <a:ext cx="3461575" cy="1944975"/>
          </a:xfrm>
          <a:prstGeom prst="rect">
            <a:avLst/>
          </a:prstGeom>
          <a:noFill/>
          <a:ln>
            <a:noFill/>
          </a:ln>
        </p:spPr>
      </p:pic>
      <p:pic>
        <p:nvPicPr>
          <p:cNvPr id="400" name="Google Shape;400;p52"/>
          <p:cNvPicPr preferRelativeResize="0"/>
          <p:nvPr/>
        </p:nvPicPr>
        <p:blipFill>
          <a:blip r:embed="rId5">
            <a:alphaModFix/>
          </a:blip>
          <a:stretch>
            <a:fillRect/>
          </a:stretch>
        </p:blipFill>
        <p:spPr>
          <a:xfrm>
            <a:off x="6691149" y="1210950"/>
            <a:ext cx="2416200" cy="1748400"/>
          </a:xfrm>
          <a:prstGeom prst="roundRect">
            <a:avLst>
              <a:gd fmla="val 16667" name="adj"/>
            </a:avLst>
          </a:prstGeom>
          <a:noFill/>
          <a:ln>
            <a:noFill/>
          </a:ln>
        </p:spPr>
      </p:pic>
      <p:pic>
        <p:nvPicPr>
          <p:cNvPr id="401" name="Google Shape;401;p52"/>
          <p:cNvPicPr preferRelativeResize="0"/>
          <p:nvPr/>
        </p:nvPicPr>
        <p:blipFill>
          <a:blip r:embed="rId6">
            <a:alphaModFix/>
          </a:blip>
          <a:stretch>
            <a:fillRect/>
          </a:stretch>
        </p:blipFill>
        <p:spPr>
          <a:xfrm>
            <a:off x="1791100" y="1210925"/>
            <a:ext cx="2476500" cy="1848000"/>
          </a:xfrm>
          <a:prstGeom prst="roundRect">
            <a:avLst>
              <a:gd fmla="val 16667" name="adj"/>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53"/>
          <p:cNvSpPr txBox="1"/>
          <p:nvPr>
            <p:ph type="title"/>
          </p:nvPr>
        </p:nvSpPr>
        <p:spPr>
          <a:xfrm>
            <a:off x="311700" y="445025"/>
            <a:ext cx="8520600" cy="572700"/>
          </a:xfrm>
          <a:prstGeom prst="rect">
            <a:avLst/>
          </a:prstGeom>
        </p:spPr>
        <p:txBody>
          <a:bodyPr anchorCtr="0" anchor="ctr" bIns="22850" lIns="45725" spcFirstLastPara="1" rIns="45725" wrap="square" tIns="22850">
            <a:normAutofit/>
          </a:bodyPr>
          <a:lstStyle/>
          <a:p>
            <a:pPr indent="0" lvl="0" marL="0" rtl="0" algn="ctr">
              <a:spcBef>
                <a:spcPts val="0"/>
              </a:spcBef>
              <a:spcAft>
                <a:spcPts val="0"/>
              </a:spcAft>
              <a:buNone/>
            </a:pPr>
            <a:r>
              <a:rPr lang="en"/>
              <a:t>Example of What We Do in Leadership Council</a:t>
            </a:r>
            <a:endParaRPr/>
          </a:p>
        </p:txBody>
      </p:sp>
      <p:sp>
        <p:nvSpPr>
          <p:cNvPr id="407" name="Google Shape;407;p53"/>
          <p:cNvSpPr txBox="1"/>
          <p:nvPr>
            <p:ph idx="1" type="body"/>
          </p:nvPr>
        </p:nvSpPr>
        <p:spPr>
          <a:xfrm>
            <a:off x="311700" y="1152475"/>
            <a:ext cx="8520600" cy="3416400"/>
          </a:xfrm>
          <a:prstGeom prst="rect">
            <a:avLst/>
          </a:prstGeom>
        </p:spPr>
        <p:txBody>
          <a:bodyPr anchorCtr="0" anchor="t" bIns="22850" lIns="45725" spcFirstLastPara="1" rIns="45725" wrap="square" tIns="22850">
            <a:normAutofit/>
          </a:bodyPr>
          <a:lstStyle/>
          <a:p>
            <a:pPr indent="0" lvl="0" marL="0" rtl="0" algn="ctr">
              <a:spcBef>
                <a:spcPts val="300"/>
              </a:spcBef>
              <a:spcAft>
                <a:spcPts val="0"/>
              </a:spcAft>
              <a:buNone/>
            </a:pPr>
            <a:r>
              <a:rPr b="1" lang="en" u="sng">
                <a:solidFill>
                  <a:schemeClr val="hlink"/>
                </a:solidFill>
                <a:hlinkClick r:id="rId3"/>
              </a:rPr>
              <a:t>Villanova Men’s Basketball - ATTITUDE</a:t>
            </a:r>
            <a:endParaRPr b="1"/>
          </a:p>
        </p:txBody>
      </p:sp>
      <p:pic>
        <p:nvPicPr>
          <p:cNvPr id="408" name="Google Shape;408;p53" title="Villanova_Wildcats_logo.svg.png"/>
          <p:cNvPicPr preferRelativeResize="0"/>
          <p:nvPr/>
        </p:nvPicPr>
        <p:blipFill>
          <a:blip r:embed="rId4">
            <a:alphaModFix/>
          </a:blip>
          <a:stretch>
            <a:fillRect/>
          </a:stretch>
        </p:blipFill>
        <p:spPr>
          <a:xfrm>
            <a:off x="3061138" y="1861400"/>
            <a:ext cx="3021736" cy="27074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CFD"/>
        </a:solidFill>
      </p:bgPr>
    </p:bg>
    <p:spTree>
      <p:nvGrpSpPr>
        <p:cNvPr id="412" name="Shape 412"/>
        <p:cNvGrpSpPr/>
        <p:nvPr/>
      </p:nvGrpSpPr>
      <p:grpSpPr>
        <a:xfrm>
          <a:off x="0" y="0"/>
          <a:ext cx="0" cy="0"/>
          <a:chOff x="0" y="0"/>
          <a:chExt cx="0" cy="0"/>
        </a:xfrm>
      </p:grpSpPr>
      <p:sp>
        <p:nvSpPr>
          <p:cNvPr id="413" name="Google Shape;413;p54"/>
          <p:cNvSpPr txBox="1"/>
          <p:nvPr/>
        </p:nvSpPr>
        <p:spPr>
          <a:xfrm>
            <a:off x="622597" y="1263200"/>
            <a:ext cx="8042700" cy="246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000000"/>
              </a:buClr>
              <a:buFont typeface="Arial"/>
              <a:buNone/>
            </a:pPr>
            <a:r>
              <a:t/>
            </a:r>
            <a:endParaRPr b="1" sz="1600">
              <a:solidFill>
                <a:srgbClr val="002868"/>
              </a:solidFill>
              <a:latin typeface="Lato"/>
              <a:ea typeface="Lato"/>
              <a:cs typeface="Lato"/>
              <a:sym typeface="Lato"/>
            </a:endParaRPr>
          </a:p>
        </p:txBody>
      </p:sp>
      <p:sp>
        <p:nvSpPr>
          <p:cNvPr id="414" name="Google Shape;414;p54"/>
          <p:cNvSpPr txBox="1"/>
          <p:nvPr/>
        </p:nvSpPr>
        <p:spPr>
          <a:xfrm>
            <a:off x="225975" y="286525"/>
            <a:ext cx="8098200" cy="5079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lang="en" sz="3300">
                <a:solidFill>
                  <a:srgbClr val="022E5F"/>
                </a:solidFill>
                <a:latin typeface="Lato"/>
                <a:ea typeface="Lato"/>
                <a:cs typeface="Lato"/>
                <a:sym typeface="Lato"/>
              </a:rPr>
              <a:t>Social Media Information </a:t>
            </a:r>
            <a:endParaRPr sz="500"/>
          </a:p>
        </p:txBody>
      </p:sp>
      <p:sp>
        <p:nvSpPr>
          <p:cNvPr id="415" name="Google Shape;415;p54"/>
          <p:cNvSpPr/>
          <p:nvPr/>
        </p:nvSpPr>
        <p:spPr>
          <a:xfrm>
            <a:off x="0" y="4704352"/>
            <a:ext cx="9144000" cy="439200"/>
          </a:xfrm>
          <a:prstGeom prst="rect">
            <a:avLst/>
          </a:prstGeom>
          <a:solidFill>
            <a:srgbClr val="00286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416" name="Google Shape;416;p54"/>
          <p:cNvPicPr preferRelativeResize="0"/>
          <p:nvPr/>
        </p:nvPicPr>
        <p:blipFill rotWithShape="1">
          <a:blip r:embed="rId3">
            <a:alphaModFix/>
          </a:blip>
          <a:srcRect b="0" l="0" r="0" t="0"/>
          <a:stretch/>
        </p:blipFill>
        <p:spPr>
          <a:xfrm>
            <a:off x="8088477" y="133721"/>
            <a:ext cx="886125" cy="893325"/>
          </a:xfrm>
          <a:prstGeom prst="rect">
            <a:avLst/>
          </a:prstGeom>
          <a:noFill/>
          <a:ln>
            <a:noFill/>
          </a:ln>
        </p:spPr>
      </p:pic>
      <p:sp>
        <p:nvSpPr>
          <p:cNvPr id="417" name="Google Shape;417;p54"/>
          <p:cNvSpPr txBox="1"/>
          <p:nvPr/>
        </p:nvSpPr>
        <p:spPr>
          <a:xfrm>
            <a:off x="225975" y="897325"/>
            <a:ext cx="8262000" cy="3656400"/>
          </a:xfrm>
          <a:prstGeom prst="rect">
            <a:avLst/>
          </a:prstGeom>
          <a:noFill/>
          <a:ln>
            <a:noFill/>
          </a:ln>
        </p:spPr>
        <p:txBody>
          <a:bodyPr anchorCtr="0" anchor="t" bIns="91425" lIns="91425" spcFirstLastPara="1" rIns="91425" wrap="square" tIns="91425">
            <a:noAutofit/>
          </a:bodyPr>
          <a:lstStyle/>
          <a:p>
            <a:pPr indent="0" lvl="0" marL="171450" rtl="0" algn="l">
              <a:spcBef>
                <a:spcPts val="0"/>
              </a:spcBef>
              <a:spcAft>
                <a:spcPts val="0"/>
              </a:spcAft>
              <a:buNone/>
            </a:pPr>
            <a:r>
              <a:t/>
            </a:r>
            <a:endParaRPr sz="2200">
              <a:solidFill>
                <a:srgbClr val="222222"/>
              </a:solidFill>
              <a:latin typeface="Times New Roman"/>
              <a:ea typeface="Times New Roman"/>
              <a:cs typeface="Times New Roman"/>
              <a:sym typeface="Times New Roman"/>
            </a:endParaRPr>
          </a:p>
          <a:p>
            <a:pPr indent="-368300" lvl="2" marL="628650" rtl="0" algn="l">
              <a:spcBef>
                <a:spcPts val="0"/>
              </a:spcBef>
              <a:spcAft>
                <a:spcPts val="0"/>
              </a:spcAft>
              <a:buClr>
                <a:srgbClr val="222222"/>
              </a:buClr>
              <a:buSzPts val="2200"/>
              <a:buFont typeface="Times New Roman"/>
              <a:buChar char="●"/>
            </a:pPr>
            <a:r>
              <a:rPr b="1" lang="en" sz="2200">
                <a:solidFill>
                  <a:srgbClr val="222222"/>
                </a:solidFill>
                <a:latin typeface="Times New Roman"/>
                <a:ea typeface="Times New Roman"/>
                <a:cs typeface="Times New Roman"/>
                <a:sym typeface="Times New Roman"/>
              </a:rPr>
              <a:t>Instagram   </a:t>
            </a:r>
            <a:r>
              <a:rPr lang="en" sz="2200">
                <a:solidFill>
                  <a:srgbClr val="222222"/>
                </a:solidFill>
                <a:latin typeface="Times New Roman"/>
                <a:ea typeface="Times New Roman"/>
                <a:cs typeface="Times New Roman"/>
                <a:sym typeface="Times New Roman"/>
              </a:rPr>
              <a:t>MTBlueStreaks</a:t>
            </a:r>
            <a:endParaRPr sz="2200">
              <a:solidFill>
                <a:srgbClr val="222222"/>
              </a:solidFill>
              <a:latin typeface="Times New Roman"/>
              <a:ea typeface="Times New Roman"/>
              <a:cs typeface="Times New Roman"/>
              <a:sym typeface="Times New Roman"/>
            </a:endParaRPr>
          </a:p>
          <a:p>
            <a:pPr indent="0" lvl="0" marL="628650" rtl="0" algn="l">
              <a:spcBef>
                <a:spcPts val="0"/>
              </a:spcBef>
              <a:spcAft>
                <a:spcPts val="0"/>
              </a:spcAft>
              <a:buNone/>
            </a:pPr>
            <a:r>
              <a:t/>
            </a:r>
            <a:endParaRPr sz="2200">
              <a:solidFill>
                <a:srgbClr val="222222"/>
              </a:solidFill>
              <a:latin typeface="Times New Roman"/>
              <a:ea typeface="Times New Roman"/>
              <a:cs typeface="Times New Roman"/>
              <a:sym typeface="Times New Roman"/>
            </a:endParaRPr>
          </a:p>
          <a:p>
            <a:pPr indent="-368300" lvl="2" marL="628650" rtl="0" algn="l">
              <a:spcBef>
                <a:spcPts val="0"/>
              </a:spcBef>
              <a:spcAft>
                <a:spcPts val="0"/>
              </a:spcAft>
              <a:buClr>
                <a:srgbClr val="222222"/>
              </a:buClr>
              <a:buSzPts val="2200"/>
              <a:buFont typeface="Times New Roman"/>
              <a:buChar char="●"/>
            </a:pPr>
            <a:r>
              <a:rPr b="1" lang="en" sz="2200">
                <a:solidFill>
                  <a:srgbClr val="222222"/>
                </a:solidFill>
                <a:latin typeface="Times New Roman"/>
                <a:ea typeface="Times New Roman"/>
                <a:cs typeface="Times New Roman"/>
                <a:sym typeface="Times New Roman"/>
              </a:rPr>
              <a:t>Twitter</a:t>
            </a:r>
            <a:r>
              <a:rPr lang="en" sz="2200">
                <a:solidFill>
                  <a:srgbClr val="222222"/>
                </a:solidFill>
                <a:latin typeface="Times New Roman"/>
                <a:ea typeface="Times New Roman"/>
                <a:cs typeface="Times New Roman"/>
                <a:sym typeface="Times New Roman"/>
              </a:rPr>
              <a:t>   X - MTSD_ATHLETICS</a:t>
            </a:r>
            <a:endParaRPr sz="2200">
              <a:solidFill>
                <a:srgbClr val="222222"/>
              </a:solidFill>
              <a:latin typeface="Times New Roman"/>
              <a:ea typeface="Times New Roman"/>
              <a:cs typeface="Times New Roman"/>
              <a:sym typeface="Times New Roman"/>
            </a:endParaRPr>
          </a:p>
          <a:p>
            <a:pPr indent="0" lvl="0" marL="628650" rtl="0" algn="l">
              <a:spcBef>
                <a:spcPts val="0"/>
              </a:spcBef>
              <a:spcAft>
                <a:spcPts val="0"/>
              </a:spcAft>
              <a:buNone/>
            </a:pPr>
            <a:r>
              <a:t/>
            </a:r>
            <a:endParaRPr sz="2200">
              <a:solidFill>
                <a:srgbClr val="222222"/>
              </a:solidFill>
              <a:latin typeface="Times New Roman"/>
              <a:ea typeface="Times New Roman"/>
              <a:cs typeface="Times New Roman"/>
              <a:sym typeface="Times New Roman"/>
            </a:endParaRPr>
          </a:p>
          <a:p>
            <a:pPr indent="-368300" lvl="2" marL="628650" rtl="0" algn="l">
              <a:spcBef>
                <a:spcPts val="0"/>
              </a:spcBef>
              <a:spcAft>
                <a:spcPts val="0"/>
              </a:spcAft>
              <a:buClr>
                <a:srgbClr val="222222"/>
              </a:buClr>
              <a:buSzPts val="2200"/>
              <a:buFont typeface="Times New Roman"/>
              <a:buChar char="●"/>
            </a:pPr>
            <a:r>
              <a:rPr lang="en" sz="2200">
                <a:solidFill>
                  <a:srgbClr val="222222"/>
                </a:solidFill>
                <a:latin typeface="Times New Roman"/>
                <a:ea typeface="Times New Roman"/>
                <a:cs typeface="Times New Roman"/>
                <a:sym typeface="Times New Roman"/>
              </a:rPr>
              <a:t>Student-Athletes should recognize that the same sportsmanship and school discipline policies exist on social media. Disrespectful or vulgar posts from teams or individual student-athletes will be subject to team and school discipline. </a:t>
            </a:r>
            <a:endParaRPr sz="2200">
              <a:solidFill>
                <a:srgbClr val="222222"/>
              </a:solidFill>
              <a:latin typeface="Times New Roman"/>
              <a:ea typeface="Times New Roman"/>
              <a:cs typeface="Times New Roman"/>
              <a:sym typeface="Times New Roman"/>
            </a:endParaRPr>
          </a:p>
          <a:p>
            <a:pPr indent="0" lvl="0" marL="628650" rtl="0" algn="l">
              <a:spcBef>
                <a:spcPts val="0"/>
              </a:spcBef>
              <a:spcAft>
                <a:spcPts val="0"/>
              </a:spcAft>
              <a:buNone/>
            </a:pPr>
            <a:r>
              <a:t/>
            </a:r>
            <a:endParaRPr b="1" sz="2900">
              <a:solidFill>
                <a:srgbClr val="222222"/>
              </a:solidFill>
              <a:highlight>
                <a:srgbClr val="FFFFFF"/>
              </a:highlight>
              <a:latin typeface="Times New Roman"/>
              <a:ea typeface="Times New Roman"/>
              <a:cs typeface="Times New Roman"/>
              <a:sym typeface="Times New Roman"/>
            </a:endParaRPr>
          </a:p>
        </p:txBody>
      </p:sp>
      <p:pic>
        <p:nvPicPr>
          <p:cNvPr id="418" name="Google Shape;418;p54"/>
          <p:cNvPicPr preferRelativeResize="0"/>
          <p:nvPr/>
        </p:nvPicPr>
        <p:blipFill>
          <a:blip r:embed="rId4">
            <a:alphaModFix/>
          </a:blip>
          <a:stretch>
            <a:fillRect/>
          </a:stretch>
        </p:blipFill>
        <p:spPr>
          <a:xfrm>
            <a:off x="6169650" y="928225"/>
            <a:ext cx="1412925" cy="14129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CFD"/>
        </a:solidFill>
      </p:bgPr>
    </p:bg>
    <p:spTree>
      <p:nvGrpSpPr>
        <p:cNvPr id="422" name="Shape 422"/>
        <p:cNvGrpSpPr/>
        <p:nvPr/>
      </p:nvGrpSpPr>
      <p:grpSpPr>
        <a:xfrm>
          <a:off x="0" y="0"/>
          <a:ext cx="0" cy="0"/>
          <a:chOff x="0" y="0"/>
          <a:chExt cx="0" cy="0"/>
        </a:xfrm>
      </p:grpSpPr>
      <p:sp>
        <p:nvSpPr>
          <p:cNvPr id="423" name="Google Shape;423;p55"/>
          <p:cNvSpPr txBox="1"/>
          <p:nvPr/>
        </p:nvSpPr>
        <p:spPr>
          <a:xfrm>
            <a:off x="622597" y="1263200"/>
            <a:ext cx="8042700" cy="246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000000"/>
              </a:buClr>
              <a:buFont typeface="Arial"/>
              <a:buNone/>
            </a:pPr>
            <a:r>
              <a:t/>
            </a:r>
            <a:endParaRPr b="1" sz="1600">
              <a:solidFill>
                <a:srgbClr val="002868"/>
              </a:solidFill>
              <a:latin typeface="Lato"/>
              <a:ea typeface="Lato"/>
              <a:cs typeface="Lato"/>
              <a:sym typeface="Lato"/>
            </a:endParaRPr>
          </a:p>
        </p:txBody>
      </p:sp>
      <p:sp>
        <p:nvSpPr>
          <p:cNvPr id="424" name="Google Shape;424;p55"/>
          <p:cNvSpPr txBox="1"/>
          <p:nvPr/>
        </p:nvSpPr>
        <p:spPr>
          <a:xfrm>
            <a:off x="351675" y="326438"/>
            <a:ext cx="8098200" cy="5079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lang="en" sz="3300">
                <a:solidFill>
                  <a:srgbClr val="022E5F"/>
                </a:solidFill>
                <a:latin typeface="Lato"/>
                <a:ea typeface="Lato"/>
                <a:cs typeface="Lato"/>
                <a:sym typeface="Lato"/>
              </a:rPr>
              <a:t>Post - Season Information</a:t>
            </a:r>
            <a:endParaRPr sz="500"/>
          </a:p>
        </p:txBody>
      </p:sp>
      <p:sp>
        <p:nvSpPr>
          <p:cNvPr id="425" name="Google Shape;425;p55"/>
          <p:cNvSpPr/>
          <p:nvPr/>
        </p:nvSpPr>
        <p:spPr>
          <a:xfrm>
            <a:off x="0" y="4704352"/>
            <a:ext cx="9144000" cy="439200"/>
          </a:xfrm>
          <a:prstGeom prst="rect">
            <a:avLst/>
          </a:prstGeom>
          <a:solidFill>
            <a:srgbClr val="00286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426" name="Google Shape;426;p55"/>
          <p:cNvPicPr preferRelativeResize="0"/>
          <p:nvPr/>
        </p:nvPicPr>
        <p:blipFill rotWithShape="1">
          <a:blip r:embed="rId3">
            <a:alphaModFix/>
          </a:blip>
          <a:srcRect b="0" l="0" r="0" t="0"/>
          <a:stretch/>
        </p:blipFill>
        <p:spPr>
          <a:xfrm>
            <a:off x="8088477" y="133721"/>
            <a:ext cx="886125" cy="893325"/>
          </a:xfrm>
          <a:prstGeom prst="rect">
            <a:avLst/>
          </a:prstGeom>
          <a:noFill/>
          <a:ln>
            <a:noFill/>
          </a:ln>
        </p:spPr>
      </p:pic>
      <p:sp>
        <p:nvSpPr>
          <p:cNvPr id="427" name="Google Shape;427;p55"/>
          <p:cNvSpPr txBox="1"/>
          <p:nvPr/>
        </p:nvSpPr>
        <p:spPr>
          <a:xfrm>
            <a:off x="273425" y="1194100"/>
            <a:ext cx="9218700" cy="3723300"/>
          </a:xfrm>
          <a:prstGeom prst="rect">
            <a:avLst/>
          </a:prstGeom>
          <a:noFill/>
          <a:ln>
            <a:noFill/>
          </a:ln>
        </p:spPr>
        <p:txBody>
          <a:bodyPr anchorCtr="0" anchor="t" bIns="91425" lIns="91425" spcFirstLastPara="1" rIns="91425" wrap="square" tIns="91425">
            <a:noAutofit/>
          </a:bodyPr>
          <a:lstStyle/>
          <a:p>
            <a:pPr indent="-425450" lvl="1" marL="914400" rtl="0" algn="l">
              <a:spcBef>
                <a:spcPts val="0"/>
              </a:spcBef>
              <a:spcAft>
                <a:spcPts val="0"/>
              </a:spcAft>
              <a:buClr>
                <a:srgbClr val="222222"/>
              </a:buClr>
              <a:buSzPts val="3100"/>
              <a:buFont typeface="Times New Roman"/>
              <a:buChar char="○"/>
            </a:pPr>
            <a:r>
              <a:rPr lang="en" sz="2500">
                <a:solidFill>
                  <a:srgbClr val="222222"/>
                </a:solidFill>
                <a:latin typeface="Times New Roman"/>
                <a:ea typeface="Times New Roman"/>
                <a:cs typeface="Times New Roman"/>
                <a:sym typeface="Times New Roman"/>
              </a:rPr>
              <a:t>Overnight Trip Meeting</a:t>
            </a:r>
            <a:endParaRPr sz="2500">
              <a:solidFill>
                <a:srgbClr val="222222"/>
              </a:solidFill>
              <a:latin typeface="Times New Roman"/>
              <a:ea typeface="Times New Roman"/>
              <a:cs typeface="Times New Roman"/>
              <a:sym typeface="Times New Roman"/>
            </a:endParaRPr>
          </a:p>
          <a:p>
            <a:pPr indent="-368300" lvl="2" marL="1371600" rtl="0" algn="l">
              <a:spcBef>
                <a:spcPts val="0"/>
              </a:spcBef>
              <a:spcAft>
                <a:spcPts val="0"/>
              </a:spcAft>
              <a:buClr>
                <a:schemeClr val="dk1"/>
              </a:buClr>
              <a:buSzPts val="2200"/>
              <a:buFont typeface="Times New Roman"/>
              <a:buChar char="■"/>
            </a:pPr>
            <a:r>
              <a:rPr lang="en" sz="2200">
                <a:solidFill>
                  <a:schemeClr val="dk1"/>
                </a:solidFill>
                <a:latin typeface="Times New Roman"/>
                <a:ea typeface="Times New Roman"/>
                <a:cs typeface="Times New Roman"/>
                <a:sym typeface="Times New Roman"/>
              </a:rPr>
              <a:t>Held with Coach, Athletic Director, Student-Athlete &amp; Guardian</a:t>
            </a:r>
            <a:endParaRPr sz="2200">
              <a:solidFill>
                <a:schemeClr val="dk1"/>
              </a:solidFill>
              <a:latin typeface="Times New Roman"/>
              <a:ea typeface="Times New Roman"/>
              <a:cs typeface="Times New Roman"/>
              <a:sym typeface="Times New Roman"/>
            </a:endParaRPr>
          </a:p>
          <a:p>
            <a:pPr indent="-368300" lvl="2" marL="1371600" rtl="0" algn="l">
              <a:spcBef>
                <a:spcPts val="0"/>
              </a:spcBef>
              <a:spcAft>
                <a:spcPts val="0"/>
              </a:spcAft>
              <a:buClr>
                <a:schemeClr val="dk1"/>
              </a:buClr>
              <a:buSzPts val="2200"/>
              <a:buFont typeface="Times New Roman"/>
              <a:buChar char="■"/>
            </a:pPr>
            <a:r>
              <a:rPr lang="en" sz="2200">
                <a:solidFill>
                  <a:schemeClr val="dk1"/>
                </a:solidFill>
                <a:latin typeface="Times New Roman"/>
                <a:ea typeface="Times New Roman"/>
                <a:cs typeface="Times New Roman"/>
                <a:sym typeface="Times New Roman"/>
              </a:rPr>
              <a:t>Athlete and Parent/Guardian - </a:t>
            </a:r>
            <a:r>
              <a:rPr lang="en" sz="2200">
                <a:solidFill>
                  <a:schemeClr val="dk1"/>
                </a:solidFill>
                <a:latin typeface="Times New Roman"/>
                <a:ea typeface="Times New Roman"/>
                <a:cs typeface="Times New Roman"/>
                <a:sym typeface="Times New Roman"/>
              </a:rPr>
              <a:t>Mandatory</a:t>
            </a:r>
            <a:r>
              <a:rPr lang="en" sz="2200">
                <a:solidFill>
                  <a:schemeClr val="dk1"/>
                </a:solidFill>
                <a:latin typeface="Times New Roman"/>
                <a:ea typeface="Times New Roman"/>
                <a:cs typeface="Times New Roman"/>
                <a:sym typeface="Times New Roman"/>
              </a:rPr>
              <a:t> </a:t>
            </a:r>
            <a:r>
              <a:rPr lang="en" sz="2200">
                <a:solidFill>
                  <a:schemeClr val="dk1"/>
                </a:solidFill>
                <a:latin typeface="Times New Roman"/>
                <a:ea typeface="Times New Roman"/>
                <a:cs typeface="Times New Roman"/>
                <a:sym typeface="Times New Roman"/>
              </a:rPr>
              <a:t>attendance</a:t>
            </a:r>
            <a:r>
              <a:rPr lang="en" sz="2200">
                <a:solidFill>
                  <a:schemeClr val="dk1"/>
                </a:solidFill>
                <a:latin typeface="Times New Roman"/>
                <a:ea typeface="Times New Roman"/>
                <a:cs typeface="Times New Roman"/>
                <a:sym typeface="Times New Roman"/>
              </a:rPr>
              <a:t> </a:t>
            </a:r>
            <a:endParaRPr sz="2200">
              <a:solidFill>
                <a:schemeClr val="dk1"/>
              </a:solidFill>
              <a:latin typeface="Times New Roman"/>
              <a:ea typeface="Times New Roman"/>
              <a:cs typeface="Times New Roman"/>
              <a:sym typeface="Times New Roman"/>
            </a:endParaRPr>
          </a:p>
          <a:p>
            <a:pPr indent="-368300" lvl="2" marL="1371600" rtl="0" algn="l">
              <a:lnSpc>
                <a:spcPct val="115000"/>
              </a:lnSpc>
              <a:spcBef>
                <a:spcPts val="0"/>
              </a:spcBef>
              <a:spcAft>
                <a:spcPts val="0"/>
              </a:spcAft>
              <a:buClr>
                <a:schemeClr val="dk1"/>
              </a:buClr>
              <a:buSzPts val="2200"/>
              <a:buFont typeface="Times New Roman"/>
              <a:buChar char="■"/>
            </a:pPr>
            <a:r>
              <a:rPr lang="en" sz="2200" u="sng">
                <a:solidFill>
                  <a:schemeClr val="dk1"/>
                </a:solidFill>
                <a:latin typeface="Times New Roman"/>
                <a:ea typeface="Times New Roman"/>
                <a:cs typeface="Times New Roman"/>
                <a:sym typeface="Times New Roman"/>
                <a:hlinkClick r:id="rId4">
                  <a:extLst>
                    <a:ext uri="{A12FA001-AC4F-418D-AE19-62706E023703}">
                      <ahyp:hlinkClr val="tx"/>
                    </a:ext>
                  </a:extLst>
                </a:hlinkClick>
              </a:rPr>
              <a:t>Overnight Field Trip Agreement</a:t>
            </a:r>
            <a:endParaRPr sz="2200">
              <a:solidFill>
                <a:schemeClr val="dk1"/>
              </a:solidFill>
              <a:latin typeface="Times New Roman"/>
              <a:ea typeface="Times New Roman"/>
              <a:cs typeface="Times New Roman"/>
              <a:sym typeface="Times New Roman"/>
            </a:endParaRPr>
          </a:p>
          <a:p>
            <a:pPr indent="-368300" lvl="2" marL="1371600" rtl="0" algn="l">
              <a:lnSpc>
                <a:spcPct val="115000"/>
              </a:lnSpc>
              <a:spcBef>
                <a:spcPts val="0"/>
              </a:spcBef>
              <a:spcAft>
                <a:spcPts val="0"/>
              </a:spcAft>
              <a:buClr>
                <a:schemeClr val="dk1"/>
              </a:buClr>
              <a:buSzPts val="2200"/>
              <a:buFont typeface="Times New Roman"/>
              <a:buChar char="■"/>
            </a:pPr>
            <a:r>
              <a:rPr lang="en" sz="2200" u="sng">
                <a:solidFill>
                  <a:schemeClr val="dk1"/>
                </a:solidFill>
                <a:latin typeface="Times New Roman"/>
                <a:ea typeface="Times New Roman"/>
                <a:cs typeface="Times New Roman"/>
                <a:sym typeface="Times New Roman"/>
                <a:hlinkClick r:id="rId5">
                  <a:extLst>
                    <a:ext uri="{A12FA001-AC4F-418D-AE19-62706E023703}">
                      <ahyp:hlinkClr val="tx"/>
                    </a:ext>
                  </a:extLst>
                </a:hlinkClick>
              </a:rPr>
              <a:t>Overnight Trip Medications</a:t>
            </a:r>
            <a:endParaRPr sz="2200">
              <a:solidFill>
                <a:schemeClr val="dk1"/>
              </a:solidFill>
              <a:latin typeface="Times New Roman"/>
              <a:ea typeface="Times New Roman"/>
              <a:cs typeface="Times New Roman"/>
              <a:sym typeface="Times New Roman"/>
            </a:endParaRPr>
          </a:p>
        </p:txBody>
      </p:sp>
      <p:pic>
        <p:nvPicPr>
          <p:cNvPr id="428" name="Google Shape;428;p55"/>
          <p:cNvPicPr preferRelativeResize="0"/>
          <p:nvPr/>
        </p:nvPicPr>
        <p:blipFill>
          <a:blip r:embed="rId6">
            <a:alphaModFix/>
          </a:blip>
          <a:stretch>
            <a:fillRect/>
          </a:stretch>
        </p:blipFill>
        <p:spPr>
          <a:xfrm>
            <a:off x="6629400" y="2495550"/>
            <a:ext cx="2133600" cy="2133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CFD"/>
        </a:solidFill>
      </p:bgPr>
    </p:bg>
    <p:spTree>
      <p:nvGrpSpPr>
        <p:cNvPr id="185" name="Shape 185"/>
        <p:cNvGrpSpPr/>
        <p:nvPr/>
      </p:nvGrpSpPr>
      <p:grpSpPr>
        <a:xfrm>
          <a:off x="0" y="0"/>
          <a:ext cx="0" cy="0"/>
          <a:chOff x="0" y="0"/>
          <a:chExt cx="0" cy="0"/>
        </a:xfrm>
      </p:grpSpPr>
      <p:sp>
        <p:nvSpPr>
          <p:cNvPr id="186" name="Google Shape;186;p29"/>
          <p:cNvSpPr txBox="1"/>
          <p:nvPr/>
        </p:nvSpPr>
        <p:spPr>
          <a:xfrm>
            <a:off x="622600" y="530350"/>
            <a:ext cx="6384300" cy="3387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t/>
            </a:r>
            <a:endParaRPr b="1" sz="2200">
              <a:solidFill>
                <a:srgbClr val="022E5F"/>
              </a:solidFill>
              <a:latin typeface="Lato"/>
              <a:ea typeface="Lato"/>
              <a:cs typeface="Lato"/>
              <a:sym typeface="Lato"/>
            </a:endParaRPr>
          </a:p>
        </p:txBody>
      </p:sp>
      <p:sp>
        <p:nvSpPr>
          <p:cNvPr id="187" name="Google Shape;187;p29"/>
          <p:cNvSpPr/>
          <p:nvPr/>
        </p:nvSpPr>
        <p:spPr>
          <a:xfrm>
            <a:off x="0" y="4704352"/>
            <a:ext cx="9144000" cy="439200"/>
          </a:xfrm>
          <a:prstGeom prst="rect">
            <a:avLst/>
          </a:prstGeom>
          <a:solidFill>
            <a:srgbClr val="00286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188" name="Google Shape;188;p29"/>
          <p:cNvPicPr preferRelativeResize="0"/>
          <p:nvPr/>
        </p:nvPicPr>
        <p:blipFill rotWithShape="1">
          <a:blip r:embed="rId3">
            <a:alphaModFix/>
          </a:blip>
          <a:srcRect b="0" l="0" r="0" t="0"/>
          <a:stretch/>
        </p:blipFill>
        <p:spPr>
          <a:xfrm>
            <a:off x="8088477" y="133721"/>
            <a:ext cx="886125" cy="893325"/>
          </a:xfrm>
          <a:prstGeom prst="rect">
            <a:avLst/>
          </a:prstGeom>
          <a:noFill/>
          <a:ln>
            <a:noFill/>
          </a:ln>
        </p:spPr>
      </p:pic>
      <p:sp>
        <p:nvSpPr>
          <p:cNvPr id="189" name="Google Shape;189;p29"/>
          <p:cNvSpPr txBox="1"/>
          <p:nvPr/>
        </p:nvSpPr>
        <p:spPr>
          <a:xfrm>
            <a:off x="250150" y="438088"/>
            <a:ext cx="7129200" cy="5232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b="1" lang="en" sz="2200">
                <a:solidFill>
                  <a:srgbClr val="022E5F"/>
                </a:solidFill>
                <a:latin typeface="Lato"/>
                <a:ea typeface="Lato"/>
                <a:cs typeface="Lato"/>
                <a:sym typeface="Lato"/>
              </a:rPr>
              <a:t>Presentation: </a:t>
            </a:r>
            <a:r>
              <a:rPr b="1" lang="en" sz="2200" u="sng">
                <a:solidFill>
                  <a:schemeClr val="hlink"/>
                </a:solidFill>
                <a:latin typeface="Lato"/>
                <a:ea typeface="Lato"/>
                <a:cs typeface="Lato"/>
                <a:sym typeface="Lato"/>
                <a:hlinkClick r:id="rId4"/>
              </a:rPr>
              <a:t>Importance of Rest &amp; Recovery</a:t>
            </a:r>
            <a:endParaRPr b="1" sz="2200">
              <a:solidFill>
                <a:srgbClr val="022E5F"/>
              </a:solidFill>
              <a:latin typeface="Lato"/>
              <a:ea typeface="Lato"/>
              <a:cs typeface="Lato"/>
              <a:sym typeface="Lato"/>
            </a:endParaRPr>
          </a:p>
        </p:txBody>
      </p:sp>
      <p:sp>
        <p:nvSpPr>
          <p:cNvPr id="190" name="Google Shape;190;p29"/>
          <p:cNvSpPr txBox="1"/>
          <p:nvPr/>
        </p:nvSpPr>
        <p:spPr>
          <a:xfrm>
            <a:off x="454275" y="2117475"/>
            <a:ext cx="5092200" cy="1065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450">
                <a:solidFill>
                  <a:schemeClr val="dk1"/>
                </a:solidFill>
                <a:latin typeface="Montserrat"/>
                <a:ea typeface="Montserrat"/>
                <a:cs typeface="Montserrat"/>
                <a:sym typeface="Montserrat"/>
              </a:rPr>
              <a:t>Kathryne J. Stabile, MD, MS</a:t>
            </a:r>
            <a:endParaRPr b="1" sz="2450">
              <a:solidFill>
                <a:schemeClr val="dk1"/>
              </a:solidFill>
              <a:latin typeface="Montserrat"/>
              <a:ea typeface="Montserrat"/>
              <a:cs typeface="Montserrat"/>
              <a:sym typeface="Montserrat"/>
            </a:endParaRPr>
          </a:p>
          <a:p>
            <a:pPr indent="0" lvl="0" marL="0" rtl="0" algn="ctr">
              <a:lnSpc>
                <a:spcPct val="115000"/>
              </a:lnSpc>
              <a:spcBef>
                <a:spcPts val="0"/>
              </a:spcBef>
              <a:spcAft>
                <a:spcPts val="0"/>
              </a:spcAft>
              <a:buNone/>
            </a:pPr>
            <a:r>
              <a:rPr lang="en" sz="1350">
                <a:solidFill>
                  <a:schemeClr val="dk1"/>
                </a:solidFill>
                <a:latin typeface="Montserrat"/>
                <a:ea typeface="Montserrat"/>
                <a:cs typeface="Montserrat"/>
                <a:sym typeface="Montserrat"/>
              </a:rPr>
              <a:t>Orthopedic Surgery, Sports Medicine</a:t>
            </a:r>
            <a:endParaRPr sz="1350">
              <a:solidFill>
                <a:schemeClr val="dk1"/>
              </a:solidFill>
              <a:latin typeface="Montserrat"/>
              <a:ea typeface="Montserrat"/>
              <a:cs typeface="Montserrat"/>
              <a:sym typeface="Montserrat"/>
            </a:endParaRPr>
          </a:p>
          <a:p>
            <a:pPr indent="0" lvl="0" marL="0" rtl="0" algn="ctr">
              <a:lnSpc>
                <a:spcPct val="115000"/>
              </a:lnSpc>
              <a:spcBef>
                <a:spcPts val="0"/>
              </a:spcBef>
              <a:spcAft>
                <a:spcPts val="0"/>
              </a:spcAft>
              <a:buNone/>
            </a:pPr>
            <a:r>
              <a:rPr lang="en" sz="1350">
                <a:solidFill>
                  <a:schemeClr val="dk1"/>
                </a:solidFill>
                <a:latin typeface="Montserrat"/>
                <a:ea typeface="Montserrat"/>
                <a:cs typeface="Montserrat"/>
                <a:sym typeface="Montserrat"/>
              </a:rPr>
              <a:t>Orthopedic Associates of Lancaster</a:t>
            </a:r>
            <a:endParaRPr sz="1350">
              <a:solidFill>
                <a:schemeClr val="dk1"/>
              </a:solidFill>
              <a:latin typeface="Montserrat"/>
              <a:ea typeface="Montserrat"/>
              <a:cs typeface="Montserrat"/>
              <a:sym typeface="Montserrat"/>
            </a:endParaRPr>
          </a:p>
        </p:txBody>
      </p:sp>
      <p:pic>
        <p:nvPicPr>
          <p:cNvPr id="191" name="Google Shape;191;p29"/>
          <p:cNvPicPr preferRelativeResize="0"/>
          <p:nvPr/>
        </p:nvPicPr>
        <p:blipFill>
          <a:blip r:embed="rId5">
            <a:alphaModFix/>
          </a:blip>
          <a:stretch>
            <a:fillRect/>
          </a:stretch>
        </p:blipFill>
        <p:spPr>
          <a:xfrm>
            <a:off x="5720750" y="1353975"/>
            <a:ext cx="2149850" cy="286544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868"/>
        </a:solidFill>
      </p:bgPr>
    </p:bg>
    <p:spTree>
      <p:nvGrpSpPr>
        <p:cNvPr id="432" name="Shape 432"/>
        <p:cNvGrpSpPr/>
        <p:nvPr/>
      </p:nvGrpSpPr>
      <p:grpSpPr>
        <a:xfrm>
          <a:off x="0" y="0"/>
          <a:ext cx="0" cy="0"/>
          <a:chOff x="0" y="0"/>
          <a:chExt cx="0" cy="0"/>
        </a:xfrm>
      </p:grpSpPr>
      <p:sp>
        <p:nvSpPr>
          <p:cNvPr id="433" name="Google Shape;433;p56"/>
          <p:cNvSpPr/>
          <p:nvPr/>
        </p:nvSpPr>
        <p:spPr>
          <a:xfrm>
            <a:off x="88450" y="4541224"/>
            <a:ext cx="9144000" cy="373200"/>
          </a:xfrm>
          <a:prstGeom prst="rect">
            <a:avLst/>
          </a:prstGeom>
          <a:solidFill>
            <a:srgbClr val="FCFCFD"/>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34" name="Google Shape;434;p56"/>
          <p:cNvSpPr/>
          <p:nvPr/>
        </p:nvSpPr>
        <p:spPr>
          <a:xfrm>
            <a:off x="380295" y="0"/>
            <a:ext cx="3588544" cy="4489472"/>
          </a:xfrm>
          <a:custGeom>
            <a:rect b="b" l="l" r="r" t="t"/>
            <a:pathLst>
              <a:path extrusionOk="0" h="2394385" w="1913890">
                <a:moveTo>
                  <a:pt x="0" y="0"/>
                </a:moveTo>
                <a:lnTo>
                  <a:pt x="1913890" y="0"/>
                </a:lnTo>
                <a:lnTo>
                  <a:pt x="1913890" y="2394385"/>
                </a:lnTo>
                <a:lnTo>
                  <a:pt x="0" y="2394385"/>
                </a:lnTo>
                <a:close/>
              </a:path>
            </a:pathLst>
          </a:custGeom>
          <a:solidFill>
            <a:srgbClr val="FCFCFD"/>
          </a:solidFill>
          <a:ln>
            <a:noFill/>
          </a:ln>
        </p:spPr>
      </p:sp>
      <p:pic>
        <p:nvPicPr>
          <p:cNvPr id="435" name="Google Shape;435;p56"/>
          <p:cNvPicPr preferRelativeResize="0"/>
          <p:nvPr/>
        </p:nvPicPr>
        <p:blipFill rotWithShape="1">
          <a:blip r:embed="rId3">
            <a:alphaModFix/>
          </a:blip>
          <a:srcRect b="0" l="0" r="0" t="0"/>
          <a:stretch/>
        </p:blipFill>
        <p:spPr>
          <a:xfrm>
            <a:off x="1410073" y="2909452"/>
            <a:ext cx="1375650" cy="1386876"/>
          </a:xfrm>
          <a:prstGeom prst="rect">
            <a:avLst/>
          </a:prstGeom>
          <a:noFill/>
          <a:ln>
            <a:noFill/>
          </a:ln>
        </p:spPr>
      </p:pic>
      <p:pic>
        <p:nvPicPr>
          <p:cNvPr id="436" name="Google Shape;436;p56" title="Screenshot 2026-02-23 at 1.46.17 PM.png"/>
          <p:cNvPicPr preferRelativeResize="0"/>
          <p:nvPr/>
        </p:nvPicPr>
        <p:blipFill>
          <a:blip r:embed="rId4">
            <a:alphaModFix/>
          </a:blip>
          <a:stretch>
            <a:fillRect/>
          </a:stretch>
        </p:blipFill>
        <p:spPr>
          <a:xfrm>
            <a:off x="4121238" y="152400"/>
            <a:ext cx="4826306" cy="4236424"/>
          </a:xfrm>
          <a:prstGeom prst="rect">
            <a:avLst/>
          </a:prstGeom>
          <a:noFill/>
          <a:ln>
            <a:noFill/>
          </a:ln>
        </p:spPr>
      </p:pic>
      <p:sp>
        <p:nvSpPr>
          <p:cNvPr id="437" name="Google Shape;437;p56"/>
          <p:cNvSpPr txBox="1"/>
          <p:nvPr/>
        </p:nvSpPr>
        <p:spPr>
          <a:xfrm>
            <a:off x="571488" y="1198625"/>
            <a:ext cx="3052800" cy="199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chemeClr val="accent1"/>
                </a:solidFill>
                <a:latin typeface="Lato"/>
                <a:ea typeface="Lato"/>
                <a:cs typeface="Lato"/>
                <a:sym typeface="Lato"/>
              </a:rPr>
              <a:t>Be sure to pick up a sign off sheet and turn into your </a:t>
            </a:r>
            <a:r>
              <a:rPr b="1" lang="en" sz="2000">
                <a:solidFill>
                  <a:schemeClr val="accent1"/>
                </a:solidFill>
                <a:latin typeface="Lato"/>
                <a:ea typeface="Lato"/>
                <a:cs typeface="Lato"/>
                <a:sym typeface="Lato"/>
              </a:rPr>
              <a:t>Coach by March 9th </a:t>
            </a:r>
            <a:endParaRPr b="1" sz="2000">
              <a:solidFill>
                <a:schemeClr val="accent1"/>
              </a:solidFill>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CFD"/>
        </a:solidFill>
      </p:bgPr>
    </p:bg>
    <p:spTree>
      <p:nvGrpSpPr>
        <p:cNvPr id="441" name="Shape 441"/>
        <p:cNvGrpSpPr/>
        <p:nvPr/>
      </p:nvGrpSpPr>
      <p:grpSpPr>
        <a:xfrm>
          <a:off x="0" y="0"/>
          <a:ext cx="0" cy="0"/>
          <a:chOff x="0" y="0"/>
          <a:chExt cx="0" cy="0"/>
        </a:xfrm>
      </p:grpSpPr>
      <p:sp>
        <p:nvSpPr>
          <p:cNvPr id="442" name="Google Shape;442;p57"/>
          <p:cNvSpPr/>
          <p:nvPr/>
        </p:nvSpPr>
        <p:spPr>
          <a:xfrm>
            <a:off x="0" y="1339793"/>
            <a:ext cx="9144000" cy="2463900"/>
          </a:xfrm>
          <a:prstGeom prst="rect">
            <a:avLst/>
          </a:prstGeom>
          <a:solidFill>
            <a:srgbClr val="00286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43" name="Google Shape;443;p57"/>
          <p:cNvSpPr/>
          <p:nvPr/>
        </p:nvSpPr>
        <p:spPr>
          <a:xfrm>
            <a:off x="90040" y="1402695"/>
            <a:ext cx="2055272" cy="2321954"/>
          </a:xfrm>
          <a:custGeom>
            <a:rect b="b" l="l" r="r" t="t"/>
            <a:pathLst>
              <a:path extrusionOk="0" h="2831651" w="2506429">
                <a:moveTo>
                  <a:pt x="0" y="0"/>
                </a:moveTo>
                <a:lnTo>
                  <a:pt x="2506429" y="0"/>
                </a:lnTo>
                <a:lnTo>
                  <a:pt x="2506429" y="2831651"/>
                </a:lnTo>
                <a:lnTo>
                  <a:pt x="0" y="2831651"/>
                </a:lnTo>
                <a:close/>
              </a:path>
            </a:pathLst>
          </a:custGeom>
          <a:solidFill>
            <a:srgbClr val="FCFCFD"/>
          </a:solidFill>
          <a:ln>
            <a:noFill/>
          </a:ln>
        </p:spPr>
      </p:sp>
      <p:pic>
        <p:nvPicPr>
          <p:cNvPr id="444" name="Google Shape;444;p57"/>
          <p:cNvPicPr preferRelativeResize="0"/>
          <p:nvPr/>
        </p:nvPicPr>
        <p:blipFill rotWithShape="1">
          <a:blip r:embed="rId3">
            <a:alphaModFix/>
          </a:blip>
          <a:srcRect b="0" l="0" r="0" t="0"/>
          <a:stretch/>
        </p:blipFill>
        <p:spPr>
          <a:xfrm>
            <a:off x="189265" y="1691505"/>
            <a:ext cx="1746270" cy="1760490"/>
          </a:xfrm>
          <a:prstGeom prst="rect">
            <a:avLst/>
          </a:prstGeom>
          <a:noFill/>
          <a:ln>
            <a:noFill/>
          </a:ln>
        </p:spPr>
      </p:pic>
      <p:sp>
        <p:nvSpPr>
          <p:cNvPr id="445" name="Google Shape;445;p57"/>
          <p:cNvSpPr txBox="1"/>
          <p:nvPr/>
        </p:nvSpPr>
        <p:spPr>
          <a:xfrm>
            <a:off x="2550182" y="2376964"/>
            <a:ext cx="6431400" cy="354000"/>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lang="en" sz="2300">
                <a:solidFill>
                  <a:srgbClr val="FCFCFD"/>
                </a:solidFill>
              </a:rPr>
              <a:t>Thank you! </a:t>
            </a:r>
            <a:endParaRPr sz="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CFD"/>
        </a:solidFill>
      </p:bgPr>
    </p:bg>
    <p:spTree>
      <p:nvGrpSpPr>
        <p:cNvPr id="195" name="Shape 195"/>
        <p:cNvGrpSpPr/>
        <p:nvPr/>
      </p:nvGrpSpPr>
      <p:grpSpPr>
        <a:xfrm>
          <a:off x="0" y="0"/>
          <a:ext cx="0" cy="0"/>
          <a:chOff x="0" y="0"/>
          <a:chExt cx="0" cy="0"/>
        </a:xfrm>
      </p:grpSpPr>
      <p:sp>
        <p:nvSpPr>
          <p:cNvPr id="196" name="Google Shape;196;p30"/>
          <p:cNvSpPr txBox="1"/>
          <p:nvPr/>
        </p:nvSpPr>
        <p:spPr>
          <a:xfrm>
            <a:off x="622597" y="1263200"/>
            <a:ext cx="8042700" cy="246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000000"/>
              </a:buClr>
              <a:buFont typeface="Arial"/>
              <a:buNone/>
            </a:pPr>
            <a:r>
              <a:t/>
            </a:r>
            <a:endParaRPr b="1" sz="1600">
              <a:solidFill>
                <a:srgbClr val="002868"/>
              </a:solidFill>
              <a:latin typeface="Lato"/>
              <a:ea typeface="Lato"/>
              <a:cs typeface="Lato"/>
              <a:sym typeface="Lato"/>
            </a:endParaRPr>
          </a:p>
        </p:txBody>
      </p:sp>
      <p:sp>
        <p:nvSpPr>
          <p:cNvPr id="197" name="Google Shape;197;p30"/>
          <p:cNvSpPr txBox="1"/>
          <p:nvPr/>
        </p:nvSpPr>
        <p:spPr>
          <a:xfrm>
            <a:off x="622600" y="530350"/>
            <a:ext cx="6384300" cy="3387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lang="en" sz="2200">
                <a:solidFill>
                  <a:srgbClr val="022E5F"/>
                </a:solidFill>
                <a:latin typeface="Lato"/>
                <a:ea typeface="Lato"/>
                <a:cs typeface="Lato"/>
                <a:sym typeface="Lato"/>
              </a:rPr>
              <a:t>Athletic Department Contacts/</a:t>
            </a:r>
            <a:r>
              <a:rPr b="1" lang="en" sz="2200">
                <a:solidFill>
                  <a:srgbClr val="022E5F"/>
                </a:solidFill>
                <a:latin typeface="Lato"/>
                <a:ea typeface="Lato"/>
                <a:cs typeface="Lato"/>
                <a:sym typeface="Lato"/>
              </a:rPr>
              <a:t>Communication</a:t>
            </a:r>
            <a:endParaRPr b="1" sz="2200">
              <a:solidFill>
                <a:srgbClr val="022E5F"/>
              </a:solidFill>
              <a:latin typeface="Lato"/>
              <a:ea typeface="Lato"/>
              <a:cs typeface="Lato"/>
              <a:sym typeface="Lato"/>
            </a:endParaRPr>
          </a:p>
        </p:txBody>
      </p:sp>
      <p:sp>
        <p:nvSpPr>
          <p:cNvPr id="198" name="Google Shape;198;p30"/>
          <p:cNvSpPr/>
          <p:nvPr/>
        </p:nvSpPr>
        <p:spPr>
          <a:xfrm>
            <a:off x="0" y="4704352"/>
            <a:ext cx="9144000" cy="439200"/>
          </a:xfrm>
          <a:prstGeom prst="rect">
            <a:avLst/>
          </a:prstGeom>
          <a:solidFill>
            <a:srgbClr val="00286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199" name="Google Shape;199;p30"/>
          <p:cNvPicPr preferRelativeResize="0"/>
          <p:nvPr/>
        </p:nvPicPr>
        <p:blipFill rotWithShape="1">
          <a:blip r:embed="rId3">
            <a:alphaModFix/>
          </a:blip>
          <a:srcRect b="0" l="0" r="0" t="0"/>
          <a:stretch/>
        </p:blipFill>
        <p:spPr>
          <a:xfrm>
            <a:off x="8088477" y="133721"/>
            <a:ext cx="886125" cy="893325"/>
          </a:xfrm>
          <a:prstGeom prst="rect">
            <a:avLst/>
          </a:prstGeom>
          <a:noFill/>
          <a:ln>
            <a:noFill/>
          </a:ln>
        </p:spPr>
      </p:pic>
      <p:sp>
        <p:nvSpPr>
          <p:cNvPr id="200" name="Google Shape;200;p30"/>
          <p:cNvSpPr txBox="1"/>
          <p:nvPr/>
        </p:nvSpPr>
        <p:spPr>
          <a:xfrm>
            <a:off x="243125" y="1119900"/>
            <a:ext cx="8262000" cy="33336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Clr>
                <a:schemeClr val="dk1"/>
              </a:buClr>
              <a:buSzPts val="1700"/>
              <a:buFont typeface="Times New Roman"/>
              <a:buChar char="●"/>
            </a:pPr>
            <a:r>
              <a:rPr b="1" lang="en" sz="1700">
                <a:solidFill>
                  <a:schemeClr val="dk1"/>
                </a:solidFill>
                <a:latin typeface="Times New Roman"/>
                <a:ea typeface="Times New Roman"/>
                <a:cs typeface="Times New Roman"/>
                <a:sym typeface="Times New Roman"/>
              </a:rPr>
              <a:t>Athletic Department</a:t>
            </a:r>
            <a:endParaRPr b="1" sz="1700">
              <a:solidFill>
                <a:schemeClr val="dk1"/>
              </a:solidFill>
              <a:latin typeface="Times New Roman"/>
              <a:ea typeface="Times New Roman"/>
              <a:cs typeface="Times New Roman"/>
              <a:sym typeface="Times New Roman"/>
            </a:endParaRPr>
          </a:p>
          <a:p>
            <a:pPr indent="-336550" lvl="1" marL="914400" rtl="0" algn="l">
              <a:spcBef>
                <a:spcPts val="0"/>
              </a:spcBef>
              <a:spcAft>
                <a:spcPts val="0"/>
              </a:spcAft>
              <a:buClr>
                <a:schemeClr val="dk1"/>
              </a:buClr>
              <a:buSzPts val="1700"/>
              <a:buFont typeface="Times New Roman"/>
              <a:buChar char="○"/>
            </a:pPr>
            <a:r>
              <a:rPr lang="en" sz="1700">
                <a:solidFill>
                  <a:schemeClr val="dk1"/>
                </a:solidFill>
                <a:latin typeface="Times New Roman"/>
                <a:ea typeface="Times New Roman"/>
                <a:cs typeface="Times New Roman"/>
                <a:sym typeface="Times New Roman"/>
              </a:rPr>
              <a:t>Athletic Director - Tim Hollenback:</a:t>
            </a:r>
            <a:r>
              <a:rPr lang="en" sz="1700">
                <a:solidFill>
                  <a:srgbClr val="3C78D8"/>
                </a:solidFill>
                <a:latin typeface="Times New Roman"/>
                <a:ea typeface="Times New Roman"/>
                <a:cs typeface="Times New Roman"/>
                <a:sym typeface="Times New Roman"/>
              </a:rPr>
              <a:t> </a:t>
            </a:r>
            <a:r>
              <a:rPr lang="en" sz="1700" u="sng">
                <a:solidFill>
                  <a:srgbClr val="3C78D8"/>
                </a:solidFill>
                <a:latin typeface="Times New Roman"/>
                <a:ea typeface="Times New Roman"/>
                <a:cs typeface="Times New Roman"/>
                <a:sym typeface="Times New Roman"/>
                <a:hlinkClick r:id="rId4">
                  <a:extLst>
                    <a:ext uri="{A12FA001-AC4F-418D-AE19-62706E023703}">
                      <ahyp:hlinkClr val="tx"/>
                    </a:ext>
                  </a:extLst>
                </a:hlinkClick>
              </a:rPr>
              <a:t>hollenti@mtwp.net</a:t>
            </a:r>
            <a:r>
              <a:rPr lang="en" sz="1700">
                <a:solidFill>
                  <a:srgbClr val="3C78D8"/>
                </a:solidFill>
                <a:latin typeface="Times New Roman"/>
                <a:ea typeface="Times New Roman"/>
                <a:cs typeface="Times New Roman"/>
                <a:sym typeface="Times New Roman"/>
              </a:rPr>
              <a:t> </a:t>
            </a:r>
            <a:endParaRPr sz="1700">
              <a:solidFill>
                <a:srgbClr val="3C78D8"/>
              </a:solidFill>
              <a:latin typeface="Times New Roman"/>
              <a:ea typeface="Times New Roman"/>
              <a:cs typeface="Times New Roman"/>
              <a:sym typeface="Times New Roman"/>
            </a:endParaRPr>
          </a:p>
          <a:p>
            <a:pPr indent="-336550" lvl="1" marL="914400" rtl="0" algn="l">
              <a:spcBef>
                <a:spcPts val="0"/>
              </a:spcBef>
              <a:spcAft>
                <a:spcPts val="0"/>
              </a:spcAft>
              <a:buClr>
                <a:schemeClr val="dk1"/>
              </a:buClr>
              <a:buSzPts val="1700"/>
              <a:buFont typeface="Times New Roman"/>
              <a:buChar char="○"/>
            </a:pPr>
            <a:r>
              <a:rPr lang="en" sz="1700">
                <a:solidFill>
                  <a:schemeClr val="dk1"/>
                </a:solidFill>
                <a:latin typeface="Times New Roman"/>
                <a:ea typeface="Times New Roman"/>
                <a:cs typeface="Times New Roman"/>
                <a:sym typeface="Times New Roman"/>
              </a:rPr>
              <a:t>Assistant Athletic Director - Amanda Rhinier: </a:t>
            </a:r>
            <a:r>
              <a:rPr lang="en" sz="1700" u="sng">
                <a:solidFill>
                  <a:srgbClr val="1155CC"/>
                </a:solidFill>
                <a:latin typeface="Times New Roman"/>
                <a:ea typeface="Times New Roman"/>
                <a:cs typeface="Times New Roman"/>
                <a:sym typeface="Times New Roman"/>
                <a:hlinkClick r:id="rId5">
                  <a:extLst>
                    <a:ext uri="{A12FA001-AC4F-418D-AE19-62706E023703}">
                      <ahyp:hlinkClr val="tx"/>
                    </a:ext>
                  </a:extLst>
                </a:hlinkClick>
              </a:rPr>
              <a:t>rhinieam@mtwp.net</a:t>
            </a:r>
            <a:endParaRPr sz="1700">
              <a:solidFill>
                <a:schemeClr val="dk1"/>
              </a:solidFill>
              <a:latin typeface="Times New Roman"/>
              <a:ea typeface="Times New Roman"/>
              <a:cs typeface="Times New Roman"/>
              <a:sym typeface="Times New Roman"/>
            </a:endParaRPr>
          </a:p>
          <a:p>
            <a:pPr indent="-336550" lvl="1" marL="914400" rtl="0" algn="l">
              <a:spcBef>
                <a:spcPts val="0"/>
              </a:spcBef>
              <a:spcAft>
                <a:spcPts val="0"/>
              </a:spcAft>
              <a:buClr>
                <a:schemeClr val="dk1"/>
              </a:buClr>
              <a:buSzPts val="1700"/>
              <a:buFont typeface="Times New Roman"/>
              <a:buChar char="○"/>
            </a:pPr>
            <a:r>
              <a:rPr lang="en" sz="1700">
                <a:solidFill>
                  <a:schemeClr val="dk1"/>
                </a:solidFill>
                <a:latin typeface="Times New Roman"/>
                <a:ea typeface="Times New Roman"/>
                <a:cs typeface="Times New Roman"/>
                <a:sym typeface="Times New Roman"/>
              </a:rPr>
              <a:t>Athletic Administrative Assistant - Jill Gaissert : </a:t>
            </a:r>
            <a:r>
              <a:rPr lang="en" sz="1700" u="sng">
                <a:solidFill>
                  <a:srgbClr val="1155CC"/>
                </a:solidFill>
                <a:latin typeface="Times New Roman"/>
                <a:ea typeface="Times New Roman"/>
                <a:cs typeface="Times New Roman"/>
                <a:sym typeface="Times New Roman"/>
                <a:hlinkClick r:id="rId6">
                  <a:extLst>
                    <a:ext uri="{A12FA001-AC4F-418D-AE19-62706E023703}">
                      <ahyp:hlinkClr val="tx"/>
                    </a:ext>
                  </a:extLst>
                </a:hlinkClick>
              </a:rPr>
              <a:t>gaisseji@mtwp.net</a:t>
            </a:r>
            <a:r>
              <a:rPr lang="en" sz="1700">
                <a:solidFill>
                  <a:schemeClr val="dk1"/>
                </a:solidFill>
                <a:latin typeface="Times New Roman"/>
                <a:ea typeface="Times New Roman"/>
                <a:cs typeface="Times New Roman"/>
                <a:sym typeface="Times New Roman"/>
              </a:rPr>
              <a:t>  </a:t>
            </a:r>
            <a:endParaRPr sz="1700">
              <a:solidFill>
                <a:schemeClr val="dk1"/>
              </a:solidFill>
              <a:latin typeface="Times New Roman"/>
              <a:ea typeface="Times New Roman"/>
              <a:cs typeface="Times New Roman"/>
              <a:sym typeface="Times New Roman"/>
            </a:endParaRPr>
          </a:p>
          <a:p>
            <a:pPr indent="-336550" lvl="1" marL="914400" rtl="0" algn="l">
              <a:spcBef>
                <a:spcPts val="0"/>
              </a:spcBef>
              <a:spcAft>
                <a:spcPts val="0"/>
              </a:spcAft>
              <a:buClr>
                <a:schemeClr val="dk1"/>
              </a:buClr>
              <a:buSzPts val="1700"/>
              <a:buFont typeface="Times New Roman"/>
              <a:buChar char="○"/>
            </a:pPr>
            <a:r>
              <a:rPr lang="en" sz="1700">
                <a:solidFill>
                  <a:schemeClr val="dk1"/>
                </a:solidFill>
                <a:latin typeface="Times New Roman"/>
                <a:ea typeface="Times New Roman"/>
                <a:cs typeface="Times New Roman"/>
                <a:sym typeface="Times New Roman"/>
              </a:rPr>
              <a:t>Head Athletic Trainer - Stephanie Haefele: </a:t>
            </a:r>
            <a:r>
              <a:rPr lang="en" sz="1700" u="sng">
                <a:solidFill>
                  <a:srgbClr val="1155CC"/>
                </a:solidFill>
                <a:latin typeface="Times New Roman"/>
                <a:ea typeface="Times New Roman"/>
                <a:cs typeface="Times New Roman"/>
                <a:sym typeface="Times New Roman"/>
                <a:hlinkClick r:id="rId7">
                  <a:extLst>
                    <a:ext uri="{A12FA001-AC4F-418D-AE19-62706E023703}">
                      <ahyp:hlinkClr val="tx"/>
                    </a:ext>
                  </a:extLst>
                </a:hlinkClick>
              </a:rPr>
              <a:t>haefelst@mtwp.net</a:t>
            </a:r>
            <a:r>
              <a:rPr lang="en" sz="1700">
                <a:solidFill>
                  <a:schemeClr val="dk1"/>
                </a:solidFill>
                <a:latin typeface="Times New Roman"/>
                <a:ea typeface="Times New Roman"/>
                <a:cs typeface="Times New Roman"/>
                <a:sym typeface="Times New Roman"/>
              </a:rPr>
              <a:t> </a:t>
            </a:r>
            <a:endParaRPr sz="1700">
              <a:solidFill>
                <a:schemeClr val="dk1"/>
              </a:solidFill>
              <a:latin typeface="Times New Roman"/>
              <a:ea typeface="Times New Roman"/>
              <a:cs typeface="Times New Roman"/>
              <a:sym typeface="Times New Roman"/>
            </a:endParaRPr>
          </a:p>
          <a:p>
            <a:pPr indent="0" lvl="0" marL="914400" rtl="0" algn="l">
              <a:spcBef>
                <a:spcPts val="0"/>
              </a:spcBef>
              <a:spcAft>
                <a:spcPts val="0"/>
              </a:spcAft>
              <a:buNone/>
            </a:pPr>
            <a:r>
              <a:t/>
            </a:r>
            <a:endParaRPr sz="1700">
              <a:solidFill>
                <a:schemeClr val="dk1"/>
              </a:solidFill>
              <a:latin typeface="Times New Roman"/>
              <a:ea typeface="Times New Roman"/>
              <a:cs typeface="Times New Roman"/>
              <a:sym typeface="Times New Roman"/>
            </a:endParaRPr>
          </a:p>
          <a:p>
            <a:pPr indent="-336550" lvl="0" marL="457200" rtl="0" algn="l">
              <a:spcBef>
                <a:spcPts val="0"/>
              </a:spcBef>
              <a:spcAft>
                <a:spcPts val="0"/>
              </a:spcAft>
              <a:buClr>
                <a:srgbClr val="222222"/>
              </a:buClr>
              <a:buSzPts val="1700"/>
              <a:buFont typeface="Times New Roman"/>
              <a:buChar char="●"/>
            </a:pPr>
            <a:r>
              <a:rPr b="1" lang="en" sz="1700">
                <a:solidFill>
                  <a:srgbClr val="222222"/>
                </a:solidFill>
                <a:latin typeface="Times New Roman"/>
                <a:ea typeface="Times New Roman"/>
                <a:cs typeface="Times New Roman"/>
                <a:sym typeface="Times New Roman"/>
              </a:rPr>
              <a:t>Chain of Command</a:t>
            </a:r>
            <a:endParaRPr b="1" sz="1700">
              <a:solidFill>
                <a:srgbClr val="222222"/>
              </a:solidFill>
              <a:latin typeface="Times New Roman"/>
              <a:ea typeface="Times New Roman"/>
              <a:cs typeface="Times New Roman"/>
              <a:sym typeface="Times New Roman"/>
            </a:endParaRPr>
          </a:p>
          <a:p>
            <a:pPr indent="-336550" lvl="1" marL="914400" rtl="0" algn="l">
              <a:spcBef>
                <a:spcPts val="0"/>
              </a:spcBef>
              <a:spcAft>
                <a:spcPts val="0"/>
              </a:spcAft>
              <a:buClr>
                <a:srgbClr val="222222"/>
              </a:buClr>
              <a:buSzPts val="1700"/>
              <a:buFont typeface="Times New Roman"/>
              <a:buChar char="○"/>
            </a:pPr>
            <a:r>
              <a:rPr lang="en" sz="1700">
                <a:solidFill>
                  <a:srgbClr val="222222"/>
                </a:solidFill>
                <a:latin typeface="Times New Roman"/>
                <a:ea typeface="Times New Roman"/>
                <a:cs typeface="Times New Roman"/>
                <a:sym typeface="Times New Roman"/>
              </a:rPr>
              <a:t>Student-Athlete goes to coach with any issues.</a:t>
            </a:r>
            <a:endParaRPr sz="1700">
              <a:solidFill>
                <a:srgbClr val="222222"/>
              </a:solidFill>
              <a:latin typeface="Times New Roman"/>
              <a:ea typeface="Times New Roman"/>
              <a:cs typeface="Times New Roman"/>
              <a:sym typeface="Times New Roman"/>
            </a:endParaRPr>
          </a:p>
          <a:p>
            <a:pPr indent="-336550" lvl="1" marL="914400" rtl="0" algn="l">
              <a:spcBef>
                <a:spcPts val="0"/>
              </a:spcBef>
              <a:spcAft>
                <a:spcPts val="0"/>
              </a:spcAft>
              <a:buClr>
                <a:srgbClr val="222222"/>
              </a:buClr>
              <a:buSzPts val="1700"/>
              <a:buFont typeface="Times New Roman"/>
              <a:buChar char="○"/>
            </a:pPr>
            <a:r>
              <a:rPr lang="en" sz="1700">
                <a:solidFill>
                  <a:srgbClr val="222222"/>
                </a:solidFill>
                <a:latin typeface="Times New Roman"/>
                <a:ea typeface="Times New Roman"/>
                <a:cs typeface="Times New Roman"/>
                <a:sym typeface="Times New Roman"/>
              </a:rPr>
              <a:t>Student-Athlete and Parent set meeting with coach</a:t>
            </a:r>
            <a:endParaRPr sz="1700">
              <a:solidFill>
                <a:srgbClr val="222222"/>
              </a:solidFill>
              <a:latin typeface="Times New Roman"/>
              <a:ea typeface="Times New Roman"/>
              <a:cs typeface="Times New Roman"/>
              <a:sym typeface="Times New Roman"/>
            </a:endParaRPr>
          </a:p>
          <a:p>
            <a:pPr indent="-336550" lvl="1" marL="914400" rtl="0" algn="l">
              <a:spcBef>
                <a:spcPts val="0"/>
              </a:spcBef>
              <a:spcAft>
                <a:spcPts val="0"/>
              </a:spcAft>
              <a:buClr>
                <a:srgbClr val="222222"/>
              </a:buClr>
              <a:buSzPts val="1700"/>
              <a:buFont typeface="Times New Roman"/>
              <a:buChar char="○"/>
            </a:pPr>
            <a:r>
              <a:rPr lang="en" sz="1700">
                <a:solidFill>
                  <a:srgbClr val="222222"/>
                </a:solidFill>
                <a:latin typeface="Times New Roman"/>
                <a:ea typeface="Times New Roman"/>
                <a:cs typeface="Times New Roman"/>
                <a:sym typeface="Times New Roman"/>
              </a:rPr>
              <a:t>Student-Athlete, Parent, Coach, and AD meet together</a:t>
            </a:r>
            <a:endParaRPr sz="33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600">
              <a:solidFill>
                <a:schemeClr val="dk1"/>
              </a:solidFill>
              <a:latin typeface="Calibri"/>
              <a:ea typeface="Calibri"/>
              <a:cs typeface="Calibri"/>
              <a:sym typeface="Calibri"/>
            </a:endParaRPr>
          </a:p>
        </p:txBody>
      </p:sp>
      <p:pic>
        <p:nvPicPr>
          <p:cNvPr id="201" name="Google Shape;201;p30"/>
          <p:cNvPicPr preferRelativeResize="0"/>
          <p:nvPr/>
        </p:nvPicPr>
        <p:blipFill>
          <a:blip r:embed="rId8">
            <a:alphaModFix/>
          </a:blip>
          <a:stretch>
            <a:fillRect/>
          </a:stretch>
        </p:blipFill>
        <p:spPr>
          <a:xfrm>
            <a:off x="6191825" y="2647950"/>
            <a:ext cx="2845674" cy="1897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CFD"/>
        </a:solidFill>
      </p:bgPr>
    </p:bg>
    <p:spTree>
      <p:nvGrpSpPr>
        <p:cNvPr id="205" name="Shape 205"/>
        <p:cNvGrpSpPr/>
        <p:nvPr/>
      </p:nvGrpSpPr>
      <p:grpSpPr>
        <a:xfrm>
          <a:off x="0" y="0"/>
          <a:ext cx="0" cy="0"/>
          <a:chOff x="0" y="0"/>
          <a:chExt cx="0" cy="0"/>
        </a:xfrm>
      </p:grpSpPr>
      <p:sp>
        <p:nvSpPr>
          <p:cNvPr id="206" name="Google Shape;206;p31"/>
          <p:cNvSpPr txBox="1"/>
          <p:nvPr/>
        </p:nvSpPr>
        <p:spPr>
          <a:xfrm>
            <a:off x="622597" y="1263200"/>
            <a:ext cx="8042700" cy="246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000000"/>
              </a:buClr>
              <a:buFont typeface="Arial"/>
              <a:buNone/>
            </a:pPr>
            <a:r>
              <a:t/>
            </a:r>
            <a:endParaRPr b="1" sz="1600">
              <a:solidFill>
                <a:srgbClr val="002868"/>
              </a:solidFill>
              <a:latin typeface="Lato"/>
              <a:ea typeface="Lato"/>
              <a:cs typeface="Lato"/>
              <a:sym typeface="Lato"/>
            </a:endParaRPr>
          </a:p>
        </p:txBody>
      </p:sp>
      <p:sp>
        <p:nvSpPr>
          <p:cNvPr id="207" name="Google Shape;207;p31"/>
          <p:cNvSpPr txBox="1"/>
          <p:nvPr/>
        </p:nvSpPr>
        <p:spPr>
          <a:xfrm>
            <a:off x="273500" y="264450"/>
            <a:ext cx="6847500" cy="4155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b="1" lang="en" sz="2700">
                <a:solidFill>
                  <a:srgbClr val="022E5F"/>
                </a:solidFill>
                <a:latin typeface="Lato"/>
                <a:ea typeface="Lato"/>
                <a:cs typeface="Lato"/>
                <a:sym typeface="Lato"/>
              </a:rPr>
              <a:t>Important Numbers &amp; Contact Information</a:t>
            </a:r>
            <a:endParaRPr b="1" sz="2600">
              <a:solidFill>
                <a:schemeClr val="dk1"/>
              </a:solidFill>
              <a:latin typeface="Lato"/>
              <a:ea typeface="Lato"/>
              <a:cs typeface="Lato"/>
              <a:sym typeface="Lato"/>
            </a:endParaRPr>
          </a:p>
        </p:txBody>
      </p:sp>
      <p:sp>
        <p:nvSpPr>
          <p:cNvPr id="208" name="Google Shape;208;p31"/>
          <p:cNvSpPr/>
          <p:nvPr/>
        </p:nvSpPr>
        <p:spPr>
          <a:xfrm>
            <a:off x="0" y="4704352"/>
            <a:ext cx="9144000" cy="439200"/>
          </a:xfrm>
          <a:prstGeom prst="rect">
            <a:avLst/>
          </a:prstGeom>
          <a:solidFill>
            <a:srgbClr val="00286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209" name="Google Shape;209;p31"/>
          <p:cNvPicPr preferRelativeResize="0"/>
          <p:nvPr/>
        </p:nvPicPr>
        <p:blipFill rotWithShape="1">
          <a:blip r:embed="rId3">
            <a:alphaModFix/>
          </a:blip>
          <a:srcRect b="0" l="0" r="0" t="0"/>
          <a:stretch/>
        </p:blipFill>
        <p:spPr>
          <a:xfrm>
            <a:off x="8088477" y="133721"/>
            <a:ext cx="886125" cy="893325"/>
          </a:xfrm>
          <a:prstGeom prst="rect">
            <a:avLst/>
          </a:prstGeom>
          <a:noFill/>
          <a:ln>
            <a:noFill/>
          </a:ln>
        </p:spPr>
      </p:pic>
      <p:sp>
        <p:nvSpPr>
          <p:cNvPr id="210" name="Google Shape;210;p31"/>
          <p:cNvSpPr txBox="1"/>
          <p:nvPr/>
        </p:nvSpPr>
        <p:spPr>
          <a:xfrm>
            <a:off x="273500" y="904950"/>
            <a:ext cx="8262000" cy="333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342900" lvl="1" marL="914400" rtl="0" algn="l">
              <a:lnSpc>
                <a:spcPct val="138000"/>
              </a:lnSpc>
              <a:spcBef>
                <a:spcPts val="0"/>
              </a:spcBef>
              <a:spcAft>
                <a:spcPts val="0"/>
              </a:spcAft>
              <a:buClr>
                <a:schemeClr val="dk1"/>
              </a:buClr>
              <a:buSzPts val="1800"/>
              <a:buFont typeface="Times New Roman"/>
              <a:buChar char="○"/>
            </a:pPr>
            <a:r>
              <a:rPr lang="en" sz="1800">
                <a:solidFill>
                  <a:srgbClr val="222222"/>
                </a:solidFill>
                <a:latin typeface="Times New Roman"/>
                <a:ea typeface="Times New Roman"/>
                <a:cs typeface="Times New Roman"/>
                <a:sym typeface="Times New Roman"/>
              </a:rPr>
              <a:t>Police: 911 </a:t>
            </a:r>
            <a:endParaRPr sz="1800">
              <a:solidFill>
                <a:srgbClr val="222222"/>
              </a:solidFill>
              <a:latin typeface="Times New Roman"/>
              <a:ea typeface="Times New Roman"/>
              <a:cs typeface="Times New Roman"/>
              <a:sym typeface="Times New Roman"/>
            </a:endParaRPr>
          </a:p>
          <a:p>
            <a:pPr indent="-342900" lvl="1" marL="914400" rtl="0" algn="l">
              <a:lnSpc>
                <a:spcPct val="138000"/>
              </a:lnSpc>
              <a:spcBef>
                <a:spcPts val="0"/>
              </a:spcBef>
              <a:spcAft>
                <a:spcPts val="0"/>
              </a:spcAft>
              <a:buClr>
                <a:schemeClr val="dk1"/>
              </a:buClr>
              <a:buSzPts val="1800"/>
              <a:buFont typeface="Times New Roman"/>
              <a:buChar char="○"/>
            </a:pPr>
            <a:r>
              <a:rPr lang="en" sz="1800">
                <a:solidFill>
                  <a:srgbClr val="222222"/>
                </a:solidFill>
                <a:latin typeface="Times New Roman"/>
                <a:ea typeface="Times New Roman"/>
                <a:cs typeface="Times New Roman"/>
                <a:sym typeface="Times New Roman"/>
              </a:rPr>
              <a:t>Safe to Say Tip Line: 1-844-723-2729 or </a:t>
            </a:r>
            <a:r>
              <a:rPr lang="en" sz="1800" u="sng">
                <a:solidFill>
                  <a:srgbClr val="1155CC"/>
                </a:solidFill>
                <a:latin typeface="Times New Roman"/>
                <a:ea typeface="Times New Roman"/>
                <a:cs typeface="Times New Roman"/>
                <a:sym typeface="Times New Roman"/>
                <a:hlinkClick r:id="rId4">
                  <a:extLst>
                    <a:ext uri="{A12FA001-AC4F-418D-AE19-62706E023703}">
                      <ahyp:hlinkClr val="tx"/>
                    </a:ext>
                  </a:extLst>
                </a:hlinkClick>
              </a:rPr>
              <a:t>www.safe2saypa.org</a:t>
            </a:r>
            <a:r>
              <a:rPr lang="en" sz="1800">
                <a:solidFill>
                  <a:srgbClr val="222222"/>
                </a:solidFill>
                <a:latin typeface="Times New Roman"/>
                <a:ea typeface="Times New Roman"/>
                <a:cs typeface="Times New Roman"/>
                <a:sym typeface="Times New Roman"/>
              </a:rPr>
              <a:t> </a:t>
            </a:r>
            <a:endParaRPr sz="1800">
              <a:solidFill>
                <a:srgbClr val="222222"/>
              </a:solidFill>
              <a:latin typeface="Times New Roman"/>
              <a:ea typeface="Times New Roman"/>
              <a:cs typeface="Times New Roman"/>
              <a:sym typeface="Times New Roman"/>
            </a:endParaRPr>
          </a:p>
          <a:p>
            <a:pPr indent="-342900" lvl="1" marL="914400" rtl="0" algn="l">
              <a:lnSpc>
                <a:spcPct val="138000"/>
              </a:lnSpc>
              <a:spcBef>
                <a:spcPts val="0"/>
              </a:spcBef>
              <a:spcAft>
                <a:spcPts val="0"/>
              </a:spcAft>
              <a:buClr>
                <a:schemeClr val="dk1"/>
              </a:buClr>
              <a:buSzPts val="1800"/>
              <a:buFont typeface="Times New Roman"/>
              <a:buChar char="○"/>
            </a:pPr>
            <a:r>
              <a:rPr lang="en" sz="1800">
                <a:solidFill>
                  <a:srgbClr val="222222"/>
                </a:solidFill>
                <a:latin typeface="Times New Roman"/>
                <a:ea typeface="Times New Roman"/>
                <a:cs typeface="Times New Roman"/>
                <a:sym typeface="Times New Roman"/>
              </a:rPr>
              <a:t>Crisis Intervention of Lancaster: 717-394-2631</a:t>
            </a:r>
            <a:endParaRPr sz="1800">
              <a:solidFill>
                <a:srgbClr val="222222"/>
              </a:solidFill>
              <a:latin typeface="Times New Roman"/>
              <a:ea typeface="Times New Roman"/>
              <a:cs typeface="Times New Roman"/>
              <a:sym typeface="Times New Roman"/>
            </a:endParaRPr>
          </a:p>
          <a:p>
            <a:pPr indent="-342900" lvl="1" marL="914400" rtl="0" algn="l">
              <a:lnSpc>
                <a:spcPct val="138000"/>
              </a:lnSpc>
              <a:spcBef>
                <a:spcPts val="0"/>
              </a:spcBef>
              <a:spcAft>
                <a:spcPts val="0"/>
              </a:spcAft>
              <a:buClr>
                <a:schemeClr val="dk1"/>
              </a:buClr>
              <a:buSzPts val="1800"/>
              <a:buFont typeface="Times New Roman"/>
              <a:buChar char="○"/>
            </a:pPr>
            <a:r>
              <a:rPr lang="en" sz="1800">
                <a:solidFill>
                  <a:srgbClr val="222222"/>
                </a:solidFill>
                <a:latin typeface="Times New Roman"/>
                <a:ea typeface="Times New Roman"/>
                <a:cs typeface="Times New Roman"/>
                <a:sym typeface="Times New Roman"/>
              </a:rPr>
              <a:t>National Suicide Prevention Lifeline: 988</a:t>
            </a:r>
            <a:endParaRPr sz="1800">
              <a:solidFill>
                <a:srgbClr val="222222"/>
              </a:solidFill>
              <a:latin typeface="Times New Roman"/>
              <a:ea typeface="Times New Roman"/>
              <a:cs typeface="Times New Roman"/>
              <a:sym typeface="Times New Roman"/>
            </a:endParaRPr>
          </a:p>
          <a:p>
            <a:pPr indent="-342900" lvl="1" marL="914400" rtl="0" algn="l">
              <a:lnSpc>
                <a:spcPct val="138000"/>
              </a:lnSpc>
              <a:spcBef>
                <a:spcPts val="0"/>
              </a:spcBef>
              <a:spcAft>
                <a:spcPts val="0"/>
              </a:spcAft>
              <a:buClr>
                <a:schemeClr val="dk1"/>
              </a:buClr>
              <a:buSzPts val="1800"/>
              <a:buFont typeface="Times New Roman"/>
              <a:buChar char="○"/>
            </a:pPr>
            <a:r>
              <a:rPr lang="en" sz="1800">
                <a:solidFill>
                  <a:srgbClr val="222222"/>
                </a:solidFill>
                <a:latin typeface="Times New Roman"/>
                <a:ea typeface="Times New Roman"/>
                <a:cs typeface="Times New Roman"/>
                <a:sym typeface="Times New Roman"/>
              </a:rPr>
              <a:t>Crisis Text Line: Text HOME to 741741</a:t>
            </a:r>
            <a:endParaRPr i="1" sz="3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600">
              <a:solidFill>
                <a:schemeClr val="dk1"/>
              </a:solidFill>
              <a:latin typeface="Calibri"/>
              <a:ea typeface="Calibri"/>
              <a:cs typeface="Calibri"/>
              <a:sym typeface="Calibri"/>
            </a:endParaRPr>
          </a:p>
        </p:txBody>
      </p:sp>
      <p:pic>
        <p:nvPicPr>
          <p:cNvPr id="211" name="Google Shape;211;p31"/>
          <p:cNvPicPr preferRelativeResize="0"/>
          <p:nvPr/>
        </p:nvPicPr>
        <p:blipFill>
          <a:blip r:embed="rId5">
            <a:alphaModFix/>
          </a:blip>
          <a:stretch>
            <a:fillRect/>
          </a:stretch>
        </p:blipFill>
        <p:spPr>
          <a:xfrm>
            <a:off x="6479275" y="3441648"/>
            <a:ext cx="2543175" cy="1179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CFD"/>
        </a:solidFill>
      </p:bgPr>
    </p:bg>
    <p:spTree>
      <p:nvGrpSpPr>
        <p:cNvPr id="215" name="Shape 215"/>
        <p:cNvGrpSpPr/>
        <p:nvPr/>
      </p:nvGrpSpPr>
      <p:grpSpPr>
        <a:xfrm>
          <a:off x="0" y="0"/>
          <a:ext cx="0" cy="0"/>
          <a:chOff x="0" y="0"/>
          <a:chExt cx="0" cy="0"/>
        </a:xfrm>
      </p:grpSpPr>
      <p:pic>
        <p:nvPicPr>
          <p:cNvPr id="216" name="Google Shape;216;p32"/>
          <p:cNvPicPr preferRelativeResize="0"/>
          <p:nvPr/>
        </p:nvPicPr>
        <p:blipFill rotWithShape="1">
          <a:blip r:embed="rId3">
            <a:alphaModFix/>
          </a:blip>
          <a:srcRect b="28926" l="26873" r="25111" t="30868"/>
          <a:stretch/>
        </p:blipFill>
        <p:spPr>
          <a:xfrm>
            <a:off x="6070201" y="2736552"/>
            <a:ext cx="2018275" cy="1689925"/>
          </a:xfrm>
          <a:prstGeom prst="rect">
            <a:avLst/>
          </a:prstGeom>
          <a:noFill/>
          <a:ln>
            <a:noFill/>
          </a:ln>
        </p:spPr>
      </p:pic>
      <p:sp>
        <p:nvSpPr>
          <p:cNvPr id="217" name="Google Shape;217;p32"/>
          <p:cNvSpPr txBox="1"/>
          <p:nvPr/>
        </p:nvSpPr>
        <p:spPr>
          <a:xfrm>
            <a:off x="622597" y="1263200"/>
            <a:ext cx="8042700" cy="246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000000"/>
              </a:buClr>
              <a:buFont typeface="Arial"/>
              <a:buNone/>
            </a:pPr>
            <a:r>
              <a:t/>
            </a:r>
            <a:endParaRPr b="1" sz="1600">
              <a:solidFill>
                <a:srgbClr val="002868"/>
              </a:solidFill>
              <a:latin typeface="Lato"/>
              <a:ea typeface="Lato"/>
              <a:cs typeface="Lato"/>
              <a:sym typeface="Lato"/>
            </a:endParaRPr>
          </a:p>
        </p:txBody>
      </p:sp>
      <p:sp>
        <p:nvSpPr>
          <p:cNvPr id="218" name="Google Shape;218;p32"/>
          <p:cNvSpPr txBox="1"/>
          <p:nvPr/>
        </p:nvSpPr>
        <p:spPr>
          <a:xfrm>
            <a:off x="622600" y="530350"/>
            <a:ext cx="6384300" cy="5079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lang="en" sz="3300">
                <a:solidFill>
                  <a:srgbClr val="022E5F"/>
                </a:solidFill>
                <a:latin typeface="Lato"/>
                <a:ea typeface="Lato"/>
                <a:cs typeface="Lato"/>
                <a:sym typeface="Lato"/>
              </a:rPr>
              <a:t>Start Dates</a:t>
            </a:r>
            <a:endParaRPr sz="500"/>
          </a:p>
        </p:txBody>
      </p:sp>
      <p:sp>
        <p:nvSpPr>
          <p:cNvPr id="219" name="Google Shape;219;p32"/>
          <p:cNvSpPr/>
          <p:nvPr/>
        </p:nvSpPr>
        <p:spPr>
          <a:xfrm>
            <a:off x="0" y="4704352"/>
            <a:ext cx="9144000" cy="439200"/>
          </a:xfrm>
          <a:prstGeom prst="rect">
            <a:avLst/>
          </a:prstGeom>
          <a:solidFill>
            <a:srgbClr val="00286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220" name="Google Shape;220;p32"/>
          <p:cNvPicPr preferRelativeResize="0"/>
          <p:nvPr/>
        </p:nvPicPr>
        <p:blipFill rotWithShape="1">
          <a:blip r:embed="rId4">
            <a:alphaModFix/>
          </a:blip>
          <a:srcRect b="0" l="0" r="0" t="0"/>
          <a:stretch/>
        </p:blipFill>
        <p:spPr>
          <a:xfrm>
            <a:off x="8088477" y="133721"/>
            <a:ext cx="886125" cy="893325"/>
          </a:xfrm>
          <a:prstGeom prst="rect">
            <a:avLst/>
          </a:prstGeom>
          <a:noFill/>
          <a:ln>
            <a:noFill/>
          </a:ln>
        </p:spPr>
      </p:pic>
      <p:sp>
        <p:nvSpPr>
          <p:cNvPr id="221" name="Google Shape;221;p32"/>
          <p:cNvSpPr txBox="1"/>
          <p:nvPr/>
        </p:nvSpPr>
        <p:spPr>
          <a:xfrm>
            <a:off x="128850" y="1393000"/>
            <a:ext cx="8886300" cy="2945400"/>
          </a:xfrm>
          <a:prstGeom prst="rect">
            <a:avLst/>
          </a:prstGeom>
          <a:noFill/>
          <a:ln>
            <a:noFill/>
          </a:ln>
        </p:spPr>
        <p:txBody>
          <a:bodyPr anchorCtr="0" anchor="t" bIns="91425" lIns="91425" spcFirstLastPara="1" rIns="91425" wrap="square" tIns="91425">
            <a:noAutofit/>
          </a:bodyPr>
          <a:lstStyle/>
          <a:p>
            <a:pPr indent="-419100" lvl="0" marL="914400" rtl="0" algn="l">
              <a:lnSpc>
                <a:spcPct val="115000"/>
              </a:lnSpc>
              <a:spcBef>
                <a:spcPts val="0"/>
              </a:spcBef>
              <a:spcAft>
                <a:spcPts val="0"/>
              </a:spcAft>
              <a:buClr>
                <a:schemeClr val="dk1"/>
              </a:buClr>
              <a:buSzPts val="3000"/>
              <a:buFont typeface="Times New Roman"/>
              <a:buChar char="●"/>
            </a:pPr>
            <a:r>
              <a:rPr lang="en" sz="3000">
                <a:solidFill>
                  <a:schemeClr val="dk1"/>
                </a:solidFill>
                <a:latin typeface="Times New Roman"/>
                <a:ea typeface="Times New Roman"/>
                <a:cs typeface="Times New Roman"/>
                <a:sym typeface="Times New Roman"/>
              </a:rPr>
              <a:t>Monday, March 2nd - High School Sports</a:t>
            </a:r>
            <a:endParaRPr sz="3000">
              <a:solidFill>
                <a:schemeClr val="dk1"/>
              </a:solidFill>
              <a:latin typeface="Times New Roman"/>
              <a:ea typeface="Times New Roman"/>
              <a:cs typeface="Times New Roman"/>
              <a:sym typeface="Times New Roman"/>
            </a:endParaRPr>
          </a:p>
          <a:p>
            <a:pPr indent="-419100" lvl="0" marL="914400" rtl="0" algn="l">
              <a:lnSpc>
                <a:spcPct val="115000"/>
              </a:lnSpc>
              <a:spcBef>
                <a:spcPts val="0"/>
              </a:spcBef>
              <a:spcAft>
                <a:spcPts val="0"/>
              </a:spcAft>
              <a:buClr>
                <a:schemeClr val="dk1"/>
              </a:buClr>
              <a:buSzPts val="3000"/>
              <a:buFont typeface="Times New Roman"/>
              <a:buChar char="●"/>
            </a:pPr>
            <a:r>
              <a:rPr lang="en" sz="3000">
                <a:solidFill>
                  <a:schemeClr val="dk1"/>
                </a:solidFill>
                <a:latin typeface="Times New Roman"/>
                <a:ea typeface="Times New Roman"/>
                <a:cs typeface="Times New Roman"/>
                <a:sym typeface="Times New Roman"/>
              </a:rPr>
              <a:t>Monday, March 9th - JH Track &amp; Unified Track</a:t>
            </a:r>
            <a:endParaRPr sz="3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6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CFD"/>
        </a:solidFill>
      </p:bgPr>
    </p:bg>
    <p:spTree>
      <p:nvGrpSpPr>
        <p:cNvPr id="225" name="Shape 225"/>
        <p:cNvGrpSpPr/>
        <p:nvPr/>
      </p:nvGrpSpPr>
      <p:grpSpPr>
        <a:xfrm>
          <a:off x="0" y="0"/>
          <a:ext cx="0" cy="0"/>
          <a:chOff x="0" y="0"/>
          <a:chExt cx="0" cy="0"/>
        </a:xfrm>
      </p:grpSpPr>
      <p:sp>
        <p:nvSpPr>
          <p:cNvPr id="226" name="Google Shape;226;p33"/>
          <p:cNvSpPr txBox="1"/>
          <p:nvPr/>
        </p:nvSpPr>
        <p:spPr>
          <a:xfrm>
            <a:off x="508625" y="1038250"/>
            <a:ext cx="8042700" cy="1477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sz="2100">
              <a:solidFill>
                <a:schemeClr val="dk1"/>
              </a:solidFill>
              <a:latin typeface="Times New Roman"/>
              <a:ea typeface="Times New Roman"/>
              <a:cs typeface="Times New Roman"/>
              <a:sym typeface="Times New Roman"/>
            </a:endParaRPr>
          </a:p>
          <a:p>
            <a:pPr indent="-361950" lvl="1" marL="914400" rtl="0" algn="l">
              <a:spcBef>
                <a:spcPts val="0"/>
              </a:spcBef>
              <a:spcAft>
                <a:spcPts val="0"/>
              </a:spcAft>
              <a:buClr>
                <a:schemeClr val="dk1"/>
              </a:buClr>
              <a:buSzPts val="2100"/>
              <a:buFont typeface="Times New Roman"/>
              <a:buChar char="○"/>
            </a:pPr>
            <a:r>
              <a:rPr lang="en" sz="2100">
                <a:solidFill>
                  <a:schemeClr val="dk1"/>
                </a:solidFill>
                <a:latin typeface="Times New Roman"/>
                <a:ea typeface="Times New Roman"/>
                <a:cs typeface="Times New Roman"/>
                <a:sym typeface="Times New Roman"/>
              </a:rPr>
              <a:t>Never prop open, use a magnet, or “dog down” any doors</a:t>
            </a:r>
            <a:endParaRPr sz="2100">
              <a:solidFill>
                <a:schemeClr val="dk1"/>
              </a:solidFill>
              <a:latin typeface="Times New Roman"/>
              <a:ea typeface="Times New Roman"/>
              <a:cs typeface="Times New Roman"/>
              <a:sym typeface="Times New Roman"/>
            </a:endParaRPr>
          </a:p>
          <a:p>
            <a:pPr indent="-361950" lvl="1" marL="914400" rtl="0" algn="l">
              <a:spcBef>
                <a:spcPts val="0"/>
              </a:spcBef>
              <a:spcAft>
                <a:spcPts val="0"/>
              </a:spcAft>
              <a:buClr>
                <a:schemeClr val="dk1"/>
              </a:buClr>
              <a:buSzPts val="2100"/>
              <a:buFont typeface="Times New Roman"/>
              <a:buChar char="○"/>
            </a:pPr>
            <a:r>
              <a:rPr lang="en" sz="2100">
                <a:solidFill>
                  <a:schemeClr val="dk1"/>
                </a:solidFill>
                <a:latin typeface="Times New Roman"/>
                <a:ea typeface="Times New Roman"/>
                <a:cs typeface="Times New Roman"/>
                <a:sym typeface="Times New Roman"/>
              </a:rPr>
              <a:t>Students should not handle/use keys nor swipe cards</a:t>
            </a:r>
            <a:endParaRPr sz="2100">
              <a:solidFill>
                <a:schemeClr val="dk1"/>
              </a:solidFill>
              <a:latin typeface="Times New Roman"/>
              <a:ea typeface="Times New Roman"/>
              <a:cs typeface="Times New Roman"/>
              <a:sym typeface="Times New Roman"/>
            </a:endParaRPr>
          </a:p>
          <a:p>
            <a:pPr indent="-361950" lvl="1" marL="914400" rtl="0" algn="l">
              <a:spcBef>
                <a:spcPts val="0"/>
              </a:spcBef>
              <a:spcAft>
                <a:spcPts val="0"/>
              </a:spcAft>
              <a:buClr>
                <a:schemeClr val="dk1"/>
              </a:buClr>
              <a:buSzPts val="2100"/>
              <a:buFont typeface="Times New Roman"/>
              <a:buChar char="○"/>
            </a:pPr>
            <a:r>
              <a:rPr lang="en" sz="2100">
                <a:solidFill>
                  <a:schemeClr val="dk1"/>
                </a:solidFill>
                <a:latin typeface="Times New Roman"/>
                <a:ea typeface="Times New Roman"/>
                <a:cs typeface="Times New Roman"/>
                <a:sym typeface="Times New Roman"/>
              </a:rPr>
              <a:t>Student-Athletes should use the Arena entrance</a:t>
            </a:r>
            <a:endParaRPr sz="26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p:txBody>
      </p:sp>
      <p:sp>
        <p:nvSpPr>
          <p:cNvPr id="227" name="Google Shape;227;p33"/>
          <p:cNvSpPr txBox="1"/>
          <p:nvPr/>
        </p:nvSpPr>
        <p:spPr>
          <a:xfrm>
            <a:off x="622600" y="530350"/>
            <a:ext cx="7086900" cy="5079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Clr>
                <a:schemeClr val="dk1"/>
              </a:buClr>
              <a:buFont typeface="Arial"/>
              <a:buNone/>
            </a:pPr>
            <a:r>
              <a:rPr b="1" lang="en" sz="3300">
                <a:solidFill>
                  <a:srgbClr val="022E5F"/>
                </a:solidFill>
                <a:latin typeface="Lato"/>
                <a:ea typeface="Lato"/>
                <a:cs typeface="Lato"/>
                <a:sym typeface="Lato"/>
              </a:rPr>
              <a:t>Building Doors</a:t>
            </a:r>
            <a:endParaRPr sz="1500"/>
          </a:p>
        </p:txBody>
      </p:sp>
      <p:sp>
        <p:nvSpPr>
          <p:cNvPr id="228" name="Google Shape;228;p33"/>
          <p:cNvSpPr/>
          <p:nvPr/>
        </p:nvSpPr>
        <p:spPr>
          <a:xfrm>
            <a:off x="0" y="4704352"/>
            <a:ext cx="9144000" cy="439200"/>
          </a:xfrm>
          <a:prstGeom prst="rect">
            <a:avLst/>
          </a:prstGeom>
          <a:solidFill>
            <a:srgbClr val="00286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229" name="Google Shape;229;p33"/>
          <p:cNvPicPr preferRelativeResize="0"/>
          <p:nvPr/>
        </p:nvPicPr>
        <p:blipFill rotWithShape="1">
          <a:blip r:embed="rId3">
            <a:alphaModFix/>
          </a:blip>
          <a:srcRect b="0" l="0" r="0" t="0"/>
          <a:stretch/>
        </p:blipFill>
        <p:spPr>
          <a:xfrm>
            <a:off x="8088477" y="133721"/>
            <a:ext cx="886125" cy="893325"/>
          </a:xfrm>
          <a:prstGeom prst="rect">
            <a:avLst/>
          </a:prstGeom>
          <a:noFill/>
          <a:ln>
            <a:noFill/>
          </a:ln>
        </p:spPr>
      </p:pic>
      <p:pic>
        <p:nvPicPr>
          <p:cNvPr id="230" name="Google Shape;230;p33"/>
          <p:cNvPicPr preferRelativeResize="0"/>
          <p:nvPr/>
        </p:nvPicPr>
        <p:blipFill>
          <a:blip r:embed="rId4">
            <a:alphaModFix/>
          </a:blip>
          <a:stretch>
            <a:fillRect/>
          </a:stretch>
        </p:blipFill>
        <p:spPr>
          <a:xfrm>
            <a:off x="7468323" y="2369925"/>
            <a:ext cx="1567475" cy="2206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CFD"/>
        </a:solidFill>
      </p:bgPr>
    </p:bg>
    <p:spTree>
      <p:nvGrpSpPr>
        <p:cNvPr id="234" name="Shape 234"/>
        <p:cNvGrpSpPr/>
        <p:nvPr/>
      </p:nvGrpSpPr>
      <p:grpSpPr>
        <a:xfrm>
          <a:off x="0" y="0"/>
          <a:ext cx="0" cy="0"/>
          <a:chOff x="0" y="0"/>
          <a:chExt cx="0" cy="0"/>
        </a:xfrm>
      </p:grpSpPr>
      <p:sp>
        <p:nvSpPr>
          <p:cNvPr id="235" name="Google Shape;235;p34"/>
          <p:cNvSpPr txBox="1"/>
          <p:nvPr/>
        </p:nvSpPr>
        <p:spPr>
          <a:xfrm>
            <a:off x="-1118525" y="800100"/>
            <a:ext cx="9144000" cy="5131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sz="1700">
              <a:solidFill>
                <a:schemeClr val="dk1"/>
              </a:solidFill>
              <a:latin typeface="Times New Roman"/>
              <a:ea typeface="Times New Roman"/>
              <a:cs typeface="Times New Roman"/>
              <a:sym typeface="Times New Roman"/>
            </a:endParaRPr>
          </a:p>
          <a:p>
            <a:pPr indent="-336550" lvl="1" marL="1828800" rtl="0" algn="l">
              <a:spcBef>
                <a:spcPts val="0"/>
              </a:spcBef>
              <a:spcAft>
                <a:spcPts val="0"/>
              </a:spcAft>
              <a:buClr>
                <a:schemeClr val="dk1"/>
              </a:buClr>
              <a:buSzPts val="1700"/>
              <a:buFont typeface="Times New Roman"/>
              <a:buChar char="○"/>
            </a:pPr>
            <a:r>
              <a:rPr lang="en" sz="1700">
                <a:solidFill>
                  <a:schemeClr val="dk1"/>
                </a:solidFill>
                <a:latin typeface="Times New Roman"/>
                <a:ea typeface="Times New Roman"/>
                <a:cs typeface="Times New Roman"/>
                <a:sym typeface="Times New Roman"/>
              </a:rPr>
              <a:t>Appropriate locker room behavior is expected </a:t>
            </a:r>
            <a:endParaRPr sz="1700">
              <a:solidFill>
                <a:schemeClr val="dk1"/>
              </a:solidFill>
              <a:latin typeface="Times New Roman"/>
              <a:ea typeface="Times New Roman"/>
              <a:cs typeface="Times New Roman"/>
              <a:sym typeface="Times New Roman"/>
            </a:endParaRPr>
          </a:p>
          <a:p>
            <a:pPr indent="-336550" lvl="2" marL="2286000" rtl="0" algn="l">
              <a:spcBef>
                <a:spcPts val="0"/>
              </a:spcBef>
              <a:spcAft>
                <a:spcPts val="0"/>
              </a:spcAft>
              <a:buClr>
                <a:schemeClr val="dk1"/>
              </a:buClr>
              <a:buSzPts val="1700"/>
              <a:buFont typeface="Times New Roman"/>
              <a:buChar char="■"/>
            </a:pPr>
            <a:r>
              <a:rPr lang="en" sz="1700">
                <a:solidFill>
                  <a:schemeClr val="dk1"/>
                </a:solidFill>
                <a:latin typeface="Times New Roman"/>
                <a:ea typeface="Times New Roman"/>
                <a:cs typeface="Times New Roman"/>
                <a:sym typeface="Times New Roman"/>
              </a:rPr>
              <a:t>All school rules apply </a:t>
            </a:r>
            <a:endParaRPr sz="1700">
              <a:solidFill>
                <a:schemeClr val="dk1"/>
              </a:solidFill>
              <a:latin typeface="Times New Roman"/>
              <a:ea typeface="Times New Roman"/>
              <a:cs typeface="Times New Roman"/>
              <a:sym typeface="Times New Roman"/>
            </a:endParaRPr>
          </a:p>
          <a:p>
            <a:pPr indent="-336550" lvl="1" marL="1828800" rtl="0" algn="l">
              <a:spcBef>
                <a:spcPts val="0"/>
              </a:spcBef>
              <a:spcAft>
                <a:spcPts val="0"/>
              </a:spcAft>
              <a:buClr>
                <a:schemeClr val="dk1"/>
              </a:buClr>
              <a:buSzPts val="1700"/>
              <a:buFont typeface="Times New Roman"/>
              <a:buChar char="○"/>
            </a:pPr>
            <a:r>
              <a:rPr lang="en" sz="1700">
                <a:solidFill>
                  <a:schemeClr val="dk1"/>
                </a:solidFill>
                <a:latin typeface="Times New Roman"/>
                <a:ea typeface="Times New Roman"/>
                <a:cs typeface="Times New Roman"/>
                <a:sym typeface="Times New Roman"/>
              </a:rPr>
              <a:t>Cleaning up after oneself is expected</a:t>
            </a:r>
            <a:endParaRPr sz="1700">
              <a:solidFill>
                <a:schemeClr val="dk1"/>
              </a:solidFill>
              <a:latin typeface="Times New Roman"/>
              <a:ea typeface="Times New Roman"/>
              <a:cs typeface="Times New Roman"/>
              <a:sym typeface="Times New Roman"/>
            </a:endParaRPr>
          </a:p>
          <a:p>
            <a:pPr indent="-336550" lvl="1" marL="1828800" rtl="0" algn="l">
              <a:spcBef>
                <a:spcPts val="0"/>
              </a:spcBef>
              <a:spcAft>
                <a:spcPts val="0"/>
              </a:spcAft>
              <a:buClr>
                <a:schemeClr val="dk1"/>
              </a:buClr>
              <a:buSzPts val="1700"/>
              <a:buFont typeface="Times New Roman"/>
              <a:buChar char="○"/>
            </a:pPr>
            <a:r>
              <a:rPr i="1" lang="en" sz="1700">
                <a:solidFill>
                  <a:srgbClr val="333333"/>
                </a:solidFill>
                <a:highlight>
                  <a:srgbClr val="FFFFFF"/>
                </a:highlight>
                <a:latin typeface="Times New Roman"/>
                <a:ea typeface="Times New Roman"/>
                <a:cs typeface="Times New Roman"/>
                <a:sym typeface="Times New Roman"/>
              </a:rPr>
              <a:t>School Board Policy #237 </a:t>
            </a:r>
            <a:r>
              <a:rPr lang="en" sz="1700">
                <a:solidFill>
                  <a:srgbClr val="333333"/>
                </a:solidFill>
                <a:highlight>
                  <a:srgbClr val="FFFFFF"/>
                </a:highlight>
                <a:latin typeface="Times New Roman"/>
                <a:ea typeface="Times New Roman"/>
                <a:cs typeface="Times New Roman"/>
                <a:sym typeface="Times New Roman"/>
              </a:rPr>
              <a:t>prohibits use of electronic devices in locker rooms and other changing areas at any time. </a:t>
            </a:r>
            <a:endParaRPr sz="1700">
              <a:solidFill>
                <a:srgbClr val="333333"/>
              </a:solidFill>
              <a:highlight>
                <a:srgbClr val="FFFFFF"/>
              </a:highlight>
              <a:latin typeface="Times New Roman"/>
              <a:ea typeface="Times New Roman"/>
              <a:cs typeface="Times New Roman"/>
              <a:sym typeface="Times New Roman"/>
            </a:endParaRPr>
          </a:p>
          <a:p>
            <a:pPr indent="-336550" lvl="1" marL="1828800" rtl="0" algn="l">
              <a:spcBef>
                <a:spcPts val="0"/>
              </a:spcBef>
              <a:spcAft>
                <a:spcPts val="0"/>
              </a:spcAft>
              <a:buClr>
                <a:schemeClr val="dk1"/>
              </a:buClr>
              <a:buSzPts val="1700"/>
              <a:buFont typeface="Times New Roman"/>
              <a:buChar char="○"/>
            </a:pPr>
            <a:r>
              <a:rPr lang="en" sz="1700">
                <a:solidFill>
                  <a:schemeClr val="dk1"/>
                </a:solidFill>
                <a:highlight>
                  <a:srgbClr val="FFFFFF"/>
                </a:highlight>
                <a:latin typeface="Times New Roman"/>
                <a:ea typeface="Times New Roman"/>
                <a:cs typeface="Times New Roman"/>
                <a:sym typeface="Times New Roman"/>
              </a:rPr>
              <a:t>If you have late arrival/early release, you will not be able to utilize the locker room without the supervision of a coach. </a:t>
            </a:r>
            <a:endParaRPr sz="1700">
              <a:solidFill>
                <a:schemeClr val="dk1"/>
              </a:solidFill>
              <a:highlight>
                <a:srgbClr val="FFFFFF"/>
              </a:highlight>
              <a:latin typeface="Times New Roman"/>
              <a:ea typeface="Times New Roman"/>
              <a:cs typeface="Times New Roman"/>
              <a:sym typeface="Times New Roman"/>
            </a:endParaRPr>
          </a:p>
          <a:p>
            <a:pPr indent="-336550" lvl="1" marL="1828800" rtl="0" algn="l">
              <a:spcBef>
                <a:spcPts val="0"/>
              </a:spcBef>
              <a:spcAft>
                <a:spcPts val="0"/>
              </a:spcAft>
              <a:buClr>
                <a:schemeClr val="dk1"/>
              </a:buClr>
              <a:buSzPts val="1700"/>
              <a:buFont typeface="Times New Roman"/>
              <a:buChar char="○"/>
            </a:pPr>
            <a:r>
              <a:rPr lang="en" sz="1700">
                <a:solidFill>
                  <a:schemeClr val="dk1"/>
                </a:solidFill>
                <a:highlight>
                  <a:srgbClr val="FFFFFF"/>
                </a:highlight>
                <a:latin typeface="Times New Roman"/>
                <a:ea typeface="Times New Roman"/>
                <a:cs typeface="Times New Roman"/>
                <a:sym typeface="Times New Roman"/>
              </a:rPr>
              <a:t>Keep your belongings organized and respect the space of others. </a:t>
            </a:r>
            <a:endParaRPr sz="1700">
              <a:solidFill>
                <a:srgbClr val="364152"/>
              </a:solidFill>
              <a:highlight>
                <a:srgbClr val="FFFFFF"/>
              </a:highlight>
            </a:endParaRPr>
          </a:p>
          <a:p>
            <a:pPr indent="-336550" lvl="1" marL="1828800" rtl="0" algn="l">
              <a:spcBef>
                <a:spcPts val="0"/>
              </a:spcBef>
              <a:spcAft>
                <a:spcPts val="0"/>
              </a:spcAft>
              <a:buClr>
                <a:schemeClr val="dk1"/>
              </a:buClr>
              <a:buSzPts val="1700"/>
              <a:buFont typeface="Times New Roman"/>
              <a:buChar char="○"/>
            </a:pPr>
            <a:r>
              <a:rPr lang="en" sz="1700">
                <a:solidFill>
                  <a:schemeClr val="dk1"/>
                </a:solidFill>
                <a:highlight>
                  <a:srgbClr val="FFFFFF"/>
                </a:highlight>
                <a:latin typeface="Times New Roman"/>
                <a:ea typeface="Times New Roman"/>
                <a:cs typeface="Times New Roman"/>
                <a:sym typeface="Times New Roman"/>
              </a:rPr>
              <a:t>Focus on preparing for practice or games and supporting your teammates.</a:t>
            </a:r>
            <a:endParaRPr sz="1700">
              <a:solidFill>
                <a:schemeClr val="dk1"/>
              </a:solidFill>
              <a:highlight>
                <a:srgbClr val="FFFFFF"/>
              </a:highlight>
              <a:latin typeface="Times New Roman"/>
              <a:ea typeface="Times New Roman"/>
              <a:cs typeface="Times New Roman"/>
              <a:sym typeface="Times New Roman"/>
            </a:endParaRPr>
          </a:p>
          <a:p>
            <a:pPr indent="-336550" lvl="1" marL="1828800" rtl="0" algn="l">
              <a:spcBef>
                <a:spcPts val="0"/>
              </a:spcBef>
              <a:spcAft>
                <a:spcPts val="0"/>
              </a:spcAft>
              <a:buClr>
                <a:schemeClr val="dk1"/>
              </a:buClr>
              <a:buSzPts val="1700"/>
              <a:buFont typeface="Times New Roman"/>
              <a:buChar char="○"/>
            </a:pPr>
            <a:r>
              <a:rPr lang="en" sz="1700">
                <a:solidFill>
                  <a:schemeClr val="dk1"/>
                </a:solidFill>
                <a:highlight>
                  <a:srgbClr val="FFFFFF"/>
                </a:highlight>
                <a:latin typeface="Times New Roman"/>
                <a:ea typeface="Times New Roman"/>
                <a:cs typeface="Times New Roman"/>
                <a:sym typeface="Times New Roman"/>
              </a:rPr>
              <a:t>Will not be unlocked unless a coach is present</a:t>
            </a:r>
            <a:endParaRPr sz="1700">
              <a:solidFill>
                <a:schemeClr val="dk1"/>
              </a:solidFill>
              <a:highlight>
                <a:srgbClr val="FFFFFF"/>
              </a:highlight>
              <a:latin typeface="Times New Roman"/>
              <a:ea typeface="Times New Roman"/>
              <a:cs typeface="Times New Roman"/>
              <a:sym typeface="Times New Roman"/>
            </a:endParaRPr>
          </a:p>
          <a:p>
            <a:pPr indent="0" lvl="0" marL="0" rtl="0" algn="l">
              <a:spcBef>
                <a:spcPts val="1200"/>
              </a:spcBef>
              <a:spcAft>
                <a:spcPts val="0"/>
              </a:spcAft>
              <a:buNone/>
            </a:pPr>
            <a:r>
              <a:t/>
            </a:r>
            <a:endParaRPr sz="1700">
              <a:solidFill>
                <a:schemeClr val="dk1"/>
              </a:solidFill>
              <a:highlight>
                <a:srgbClr val="FFFFFF"/>
              </a:highlight>
              <a:latin typeface="Times New Roman"/>
              <a:ea typeface="Times New Roman"/>
              <a:cs typeface="Times New Roman"/>
              <a:sym typeface="Times New Roman"/>
            </a:endParaRPr>
          </a:p>
          <a:p>
            <a:pPr indent="0" lvl="0" marL="0" rtl="0" algn="l">
              <a:spcBef>
                <a:spcPts val="1200"/>
              </a:spcBef>
              <a:spcAft>
                <a:spcPts val="0"/>
              </a:spcAft>
              <a:buNone/>
            </a:pPr>
            <a:r>
              <a:t/>
            </a:r>
            <a:endParaRPr sz="1700">
              <a:solidFill>
                <a:srgbClr val="333333"/>
              </a:solidFill>
              <a:highlight>
                <a:srgbClr val="FFFFFF"/>
              </a:highlight>
              <a:latin typeface="Times New Roman"/>
              <a:ea typeface="Times New Roman"/>
              <a:cs typeface="Times New Roman"/>
              <a:sym typeface="Times New Roman"/>
            </a:endParaRPr>
          </a:p>
          <a:p>
            <a:pPr indent="0" lvl="0" marL="1828800" rtl="0" algn="l">
              <a:spcBef>
                <a:spcPts val="1200"/>
              </a:spcBef>
              <a:spcAft>
                <a:spcPts val="0"/>
              </a:spcAft>
              <a:buNone/>
            </a:pPr>
            <a:r>
              <a:t/>
            </a:r>
            <a:endParaRPr sz="1900">
              <a:solidFill>
                <a:srgbClr val="333333"/>
              </a:solidFill>
              <a:highlight>
                <a:srgbClr val="FFFFFF"/>
              </a:highlight>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p:txBody>
      </p:sp>
      <p:sp>
        <p:nvSpPr>
          <p:cNvPr id="236" name="Google Shape;236;p34"/>
          <p:cNvSpPr txBox="1"/>
          <p:nvPr/>
        </p:nvSpPr>
        <p:spPr>
          <a:xfrm>
            <a:off x="266700" y="0"/>
            <a:ext cx="7325100" cy="7203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lnSpc>
                <a:spcPct val="130000"/>
              </a:lnSpc>
              <a:spcBef>
                <a:spcPts val="0"/>
              </a:spcBef>
              <a:spcAft>
                <a:spcPts val="0"/>
              </a:spcAft>
              <a:buClr>
                <a:schemeClr val="dk1"/>
              </a:buClr>
              <a:buFont typeface="Arial"/>
              <a:buNone/>
            </a:pPr>
            <a:r>
              <a:rPr b="1" lang="en" sz="3300">
                <a:solidFill>
                  <a:srgbClr val="022E5F"/>
                </a:solidFill>
                <a:latin typeface="Lato"/>
                <a:ea typeface="Lato"/>
                <a:cs typeface="Lato"/>
                <a:sym typeface="Lato"/>
              </a:rPr>
              <a:t>Locker Room Reminders:</a:t>
            </a:r>
            <a:endParaRPr sz="1500"/>
          </a:p>
        </p:txBody>
      </p:sp>
      <p:sp>
        <p:nvSpPr>
          <p:cNvPr id="237" name="Google Shape;237;p34"/>
          <p:cNvSpPr/>
          <p:nvPr/>
        </p:nvSpPr>
        <p:spPr>
          <a:xfrm>
            <a:off x="0" y="4704352"/>
            <a:ext cx="9144000" cy="439200"/>
          </a:xfrm>
          <a:prstGeom prst="rect">
            <a:avLst/>
          </a:prstGeom>
          <a:solidFill>
            <a:srgbClr val="00286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238" name="Google Shape;238;p34"/>
          <p:cNvPicPr preferRelativeResize="0"/>
          <p:nvPr/>
        </p:nvPicPr>
        <p:blipFill>
          <a:blip r:embed="rId3">
            <a:alphaModFix/>
          </a:blip>
          <a:stretch>
            <a:fillRect/>
          </a:stretch>
        </p:blipFill>
        <p:spPr>
          <a:xfrm>
            <a:off x="6753224" y="76199"/>
            <a:ext cx="2238375" cy="1584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CFD"/>
        </a:solidFill>
      </p:bgPr>
    </p:bg>
    <p:spTree>
      <p:nvGrpSpPr>
        <p:cNvPr id="242" name="Shape 242"/>
        <p:cNvGrpSpPr/>
        <p:nvPr/>
      </p:nvGrpSpPr>
      <p:grpSpPr>
        <a:xfrm>
          <a:off x="0" y="0"/>
          <a:ext cx="0" cy="0"/>
          <a:chOff x="0" y="0"/>
          <a:chExt cx="0" cy="0"/>
        </a:xfrm>
      </p:grpSpPr>
      <p:sp>
        <p:nvSpPr>
          <p:cNvPr id="243" name="Google Shape;243;p35"/>
          <p:cNvSpPr txBox="1"/>
          <p:nvPr/>
        </p:nvSpPr>
        <p:spPr>
          <a:xfrm>
            <a:off x="622597" y="1263200"/>
            <a:ext cx="8042700" cy="246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000000"/>
              </a:buClr>
              <a:buFont typeface="Arial"/>
              <a:buNone/>
            </a:pPr>
            <a:r>
              <a:t/>
            </a:r>
            <a:endParaRPr b="1" sz="1600">
              <a:solidFill>
                <a:srgbClr val="002868"/>
              </a:solidFill>
              <a:latin typeface="Lato"/>
              <a:ea typeface="Lato"/>
              <a:cs typeface="Lato"/>
              <a:sym typeface="Lato"/>
            </a:endParaRPr>
          </a:p>
        </p:txBody>
      </p:sp>
      <p:sp>
        <p:nvSpPr>
          <p:cNvPr id="244" name="Google Shape;244;p35"/>
          <p:cNvSpPr txBox="1"/>
          <p:nvPr/>
        </p:nvSpPr>
        <p:spPr>
          <a:xfrm>
            <a:off x="622600" y="530350"/>
            <a:ext cx="6384300" cy="771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t/>
            </a:r>
            <a:endParaRPr sz="500"/>
          </a:p>
        </p:txBody>
      </p:sp>
      <p:sp>
        <p:nvSpPr>
          <p:cNvPr id="245" name="Google Shape;245;p35"/>
          <p:cNvSpPr/>
          <p:nvPr/>
        </p:nvSpPr>
        <p:spPr>
          <a:xfrm>
            <a:off x="0" y="4704352"/>
            <a:ext cx="9144000" cy="439200"/>
          </a:xfrm>
          <a:prstGeom prst="rect">
            <a:avLst/>
          </a:prstGeom>
          <a:solidFill>
            <a:srgbClr val="00286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246" name="Google Shape;246;p35"/>
          <p:cNvPicPr preferRelativeResize="0"/>
          <p:nvPr/>
        </p:nvPicPr>
        <p:blipFill rotWithShape="1">
          <a:blip r:embed="rId3">
            <a:alphaModFix/>
          </a:blip>
          <a:srcRect b="0" l="0" r="0" t="0"/>
          <a:stretch/>
        </p:blipFill>
        <p:spPr>
          <a:xfrm>
            <a:off x="8088477" y="133721"/>
            <a:ext cx="886125" cy="893325"/>
          </a:xfrm>
          <a:prstGeom prst="rect">
            <a:avLst/>
          </a:prstGeom>
          <a:noFill/>
          <a:ln>
            <a:noFill/>
          </a:ln>
        </p:spPr>
      </p:pic>
      <p:sp>
        <p:nvSpPr>
          <p:cNvPr id="247" name="Google Shape;247;p35"/>
          <p:cNvSpPr txBox="1"/>
          <p:nvPr/>
        </p:nvSpPr>
        <p:spPr>
          <a:xfrm>
            <a:off x="0" y="1098650"/>
            <a:ext cx="8974800" cy="333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900">
              <a:solidFill>
                <a:schemeClr val="dk1"/>
              </a:solidFill>
              <a:latin typeface="Times New Roman"/>
              <a:ea typeface="Times New Roman"/>
              <a:cs typeface="Times New Roman"/>
              <a:sym typeface="Times New Roman"/>
            </a:endParaRPr>
          </a:p>
          <a:p>
            <a:pPr indent="-349250" lvl="1" marL="914400" rtl="0" algn="l">
              <a:spcBef>
                <a:spcPts val="0"/>
              </a:spcBef>
              <a:spcAft>
                <a:spcPts val="0"/>
              </a:spcAft>
              <a:buClr>
                <a:schemeClr val="dk1"/>
              </a:buClr>
              <a:buSzPts val="1900"/>
              <a:buFont typeface="Times New Roman"/>
              <a:buChar char="○"/>
            </a:pPr>
            <a:r>
              <a:rPr lang="en" sz="1900">
                <a:solidFill>
                  <a:schemeClr val="dk1"/>
                </a:solidFill>
                <a:latin typeface="Times New Roman"/>
                <a:ea typeface="Times New Roman"/>
                <a:cs typeface="Times New Roman"/>
                <a:sym typeface="Times New Roman"/>
              </a:rPr>
              <a:t>Students must return on the bus from away contests</a:t>
            </a:r>
            <a:endParaRPr sz="1900">
              <a:solidFill>
                <a:schemeClr val="dk1"/>
              </a:solidFill>
              <a:latin typeface="Times New Roman"/>
              <a:ea typeface="Times New Roman"/>
              <a:cs typeface="Times New Roman"/>
              <a:sym typeface="Times New Roman"/>
            </a:endParaRPr>
          </a:p>
          <a:p>
            <a:pPr indent="-349250" lvl="1" marL="914400" rtl="0" algn="l">
              <a:spcBef>
                <a:spcPts val="0"/>
              </a:spcBef>
              <a:spcAft>
                <a:spcPts val="0"/>
              </a:spcAft>
              <a:buClr>
                <a:schemeClr val="dk1"/>
              </a:buClr>
              <a:buSzPts val="1900"/>
              <a:buFont typeface="Times New Roman"/>
              <a:buChar char="○"/>
            </a:pPr>
            <a:r>
              <a:rPr lang="en" sz="1900">
                <a:solidFill>
                  <a:schemeClr val="dk1"/>
                </a:solidFill>
                <a:latin typeface="Times New Roman"/>
                <a:ea typeface="Times New Roman"/>
                <a:cs typeface="Times New Roman"/>
                <a:sym typeface="Times New Roman"/>
              </a:rPr>
              <a:t>Coaches may approve parent/guardian pick up due to </a:t>
            </a:r>
            <a:r>
              <a:rPr b="1" lang="en" sz="1900">
                <a:solidFill>
                  <a:schemeClr val="dk1"/>
                </a:solidFill>
                <a:latin typeface="Times New Roman"/>
                <a:ea typeface="Times New Roman"/>
                <a:cs typeface="Times New Roman"/>
                <a:sym typeface="Times New Roman"/>
              </a:rPr>
              <a:t>extenuating circumstances</a:t>
            </a:r>
            <a:r>
              <a:rPr lang="en" sz="1900">
                <a:solidFill>
                  <a:schemeClr val="dk1"/>
                </a:solidFill>
                <a:latin typeface="Times New Roman"/>
                <a:ea typeface="Times New Roman"/>
                <a:cs typeface="Times New Roman"/>
                <a:sym typeface="Times New Roman"/>
              </a:rPr>
              <a:t> with prior approval and parental note</a:t>
            </a:r>
            <a:endParaRPr sz="1900">
              <a:solidFill>
                <a:schemeClr val="dk1"/>
              </a:solidFill>
              <a:latin typeface="Times New Roman"/>
              <a:ea typeface="Times New Roman"/>
              <a:cs typeface="Times New Roman"/>
              <a:sym typeface="Times New Roman"/>
            </a:endParaRPr>
          </a:p>
          <a:p>
            <a:pPr indent="-349250" lvl="1" marL="914400" rtl="0" algn="l">
              <a:spcBef>
                <a:spcPts val="0"/>
              </a:spcBef>
              <a:spcAft>
                <a:spcPts val="0"/>
              </a:spcAft>
              <a:buClr>
                <a:schemeClr val="dk1"/>
              </a:buClr>
              <a:buSzPts val="1900"/>
              <a:buFont typeface="Times New Roman"/>
              <a:buChar char="○"/>
            </a:pPr>
            <a:r>
              <a:rPr lang="en" sz="1900">
                <a:solidFill>
                  <a:schemeClr val="dk1"/>
                </a:solidFill>
                <a:latin typeface="Times New Roman"/>
                <a:ea typeface="Times New Roman"/>
                <a:cs typeface="Times New Roman"/>
                <a:sym typeface="Times New Roman"/>
              </a:rPr>
              <a:t>Make sure student-athlete is visually passed off to the parent/guardian by a coach</a:t>
            </a:r>
            <a:endParaRPr sz="1900">
              <a:solidFill>
                <a:schemeClr val="dk1"/>
              </a:solidFill>
              <a:latin typeface="Times New Roman"/>
              <a:ea typeface="Times New Roman"/>
              <a:cs typeface="Times New Roman"/>
              <a:sym typeface="Times New Roman"/>
            </a:endParaRPr>
          </a:p>
          <a:p>
            <a:pPr indent="-349250" lvl="1" marL="914400" rtl="0" algn="l">
              <a:spcBef>
                <a:spcPts val="0"/>
              </a:spcBef>
              <a:spcAft>
                <a:spcPts val="0"/>
              </a:spcAft>
              <a:buClr>
                <a:schemeClr val="dk1"/>
              </a:buClr>
              <a:buSzPts val="1900"/>
              <a:buFont typeface="Times New Roman"/>
              <a:buChar char="○"/>
            </a:pPr>
            <a:r>
              <a:rPr b="1" lang="en" sz="1900">
                <a:solidFill>
                  <a:schemeClr val="dk1"/>
                </a:solidFill>
                <a:highlight>
                  <a:srgbClr val="FFFFFF"/>
                </a:highlight>
                <a:latin typeface="Times New Roman"/>
                <a:ea typeface="Times New Roman"/>
                <a:cs typeface="Times New Roman"/>
                <a:sym typeface="Times New Roman"/>
              </a:rPr>
              <a:t>No music and food on the bus</a:t>
            </a:r>
            <a:endParaRPr b="1" sz="1900">
              <a:solidFill>
                <a:schemeClr val="dk1"/>
              </a:solidFill>
              <a:highlight>
                <a:srgbClr val="FFFFFF"/>
              </a:highlight>
              <a:latin typeface="Times New Roman"/>
              <a:ea typeface="Times New Roman"/>
              <a:cs typeface="Times New Roman"/>
              <a:sym typeface="Times New Roman"/>
            </a:endParaRPr>
          </a:p>
          <a:p>
            <a:pPr indent="-349250" lvl="1" marL="914400" rtl="0" algn="l">
              <a:spcBef>
                <a:spcPts val="0"/>
              </a:spcBef>
              <a:spcAft>
                <a:spcPts val="0"/>
              </a:spcAft>
              <a:buClr>
                <a:schemeClr val="dk1"/>
              </a:buClr>
              <a:buSzPts val="1900"/>
              <a:buFont typeface="Times New Roman"/>
              <a:buChar char="○"/>
            </a:pPr>
            <a:r>
              <a:rPr lang="en" sz="1900">
                <a:solidFill>
                  <a:schemeClr val="dk1"/>
                </a:solidFill>
                <a:highlight>
                  <a:srgbClr val="FFFFFF"/>
                </a:highlight>
                <a:latin typeface="Times New Roman"/>
                <a:ea typeface="Times New Roman"/>
                <a:cs typeface="Times New Roman"/>
                <a:sym typeface="Times New Roman"/>
              </a:rPr>
              <a:t>Appropriate bus behavior is expected - </a:t>
            </a:r>
            <a:r>
              <a:rPr lang="en" sz="1900">
                <a:solidFill>
                  <a:schemeClr val="dk1"/>
                </a:solidFill>
                <a:latin typeface="Times New Roman"/>
                <a:ea typeface="Times New Roman"/>
                <a:cs typeface="Times New Roman"/>
                <a:sym typeface="Times New Roman"/>
              </a:rPr>
              <a:t>All school rules apply </a:t>
            </a:r>
            <a:endParaRPr sz="19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248" name="Google Shape;248;p35"/>
          <p:cNvSpPr txBox="1"/>
          <p:nvPr/>
        </p:nvSpPr>
        <p:spPr>
          <a:xfrm>
            <a:off x="465650" y="476250"/>
            <a:ext cx="6384300" cy="6927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b="1" lang="en" sz="3300">
                <a:solidFill>
                  <a:srgbClr val="022E5F"/>
                </a:solidFill>
                <a:latin typeface="Lato"/>
                <a:ea typeface="Lato"/>
                <a:cs typeface="Lato"/>
                <a:sym typeface="Lato"/>
              </a:rPr>
              <a:t>Busing </a:t>
            </a:r>
            <a:endParaRPr sz="1500">
              <a:solidFill>
                <a:schemeClr val="dk1"/>
              </a:solidFill>
            </a:endParaRPr>
          </a:p>
        </p:txBody>
      </p:sp>
      <p:pic>
        <p:nvPicPr>
          <p:cNvPr id="249" name="Google Shape;249;p35"/>
          <p:cNvPicPr preferRelativeResize="0"/>
          <p:nvPr/>
        </p:nvPicPr>
        <p:blipFill>
          <a:blip r:embed="rId4">
            <a:alphaModFix/>
          </a:blip>
          <a:stretch>
            <a:fillRect/>
          </a:stretch>
        </p:blipFill>
        <p:spPr>
          <a:xfrm>
            <a:off x="4993938" y="3426138"/>
            <a:ext cx="3895725" cy="11715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